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1" r:id="rId3"/>
    <p:sldId id="272" r:id="rId4"/>
    <p:sldId id="264" r:id="rId5"/>
    <p:sldId id="288" r:id="rId6"/>
    <p:sldId id="287" r:id="rId7"/>
    <p:sldId id="266" r:id="rId8"/>
    <p:sldId id="282" r:id="rId9"/>
    <p:sldId id="261" r:id="rId10"/>
    <p:sldId id="281" r:id="rId11"/>
    <p:sldId id="280" r:id="rId12"/>
    <p:sldId id="283" r:id="rId13"/>
    <p:sldId id="285" r:id="rId14"/>
    <p:sldId id="278" r:id="rId15"/>
    <p:sldId id="273" r:id="rId16"/>
    <p:sldId id="260" r:id="rId17"/>
    <p:sldId id="289" r:id="rId18"/>
    <p:sldId id="277" r:id="rId19"/>
    <p:sldId id="268" r:id="rId20"/>
    <p:sldId id="274" r:id="rId21"/>
    <p:sldId id="26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74F67-6CBD-430F-B245-375D90EE0976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4259E-2DCC-4ABB-B5F2-52C9203A6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7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4259E-2DCC-4ABB-B5F2-52C9203A640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1" y="1"/>
            <a:ext cx="40385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Балкански ратови</a:t>
            </a:r>
            <a:endParaRPr lang="en-US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85800"/>
            <a:ext cx="8382000" cy="461665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sr-Cyrl-RS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Предуслов</a:t>
            </a:r>
            <a:r>
              <a:rPr lang="sr-Cyrl-R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-образовање Балканског савеза ,1912.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257800"/>
            <a:ext cx="8839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R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Узрок:</a:t>
            </a:r>
            <a:r>
              <a:rPr lang="sr-Cyrl-R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довршавање ослобођења сународника </a:t>
            </a:r>
            <a:r>
              <a:rPr lang="sr-Cyrl-R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(потискивање Турске са Балкана пре Вел. сила) под паролом ,,Балкан –балканским народима”</a:t>
            </a:r>
            <a:endParaRPr lang="en-US" sz="2000" dirty="0" smtClean="0"/>
          </a:p>
          <a:p>
            <a:endParaRPr lang="sr-Cyrl-R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sr-Cyrl-R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48400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sr-Cyrl-RS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Повод</a:t>
            </a:r>
            <a:r>
              <a:rPr lang="sr-Cyrl-RS" sz="2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-ултиматум  Б</a:t>
            </a:r>
            <a:r>
              <a:rPr lang="sr-Latn-R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r>
              <a:rPr lang="sr-Cyrl-R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</a:t>
            </a:r>
            <a:r>
              <a:rPr lang="sr-Cyrl-RS" sz="2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савеза Турској да обустави прогон Хришћана </a:t>
            </a:r>
            <a:endParaRPr lang="en-US" sz="24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31" name="Picture 7" descr="http://www.slobodanjovanovic.org/wp-content/uploads/2012/01/Milovan_Milovanov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0"/>
            <a:ext cx="2209800" cy="2362200"/>
          </a:xfrm>
          <a:prstGeom prst="rect">
            <a:avLst/>
          </a:prstGeom>
          <a:noFill/>
        </p:spPr>
      </p:pic>
      <p:pic>
        <p:nvPicPr>
          <p:cNvPr id="8194" name="Picture 2" descr="https://fbcdn-sphotos-h-a.akamaihd.net/hphotos-ak-xap1/v/t1.0-9/p280x280/10440723_526037927526768_4945491910117989283_n.png?oh=6c87ae703cb359b05c2b59ee3dcff3be&amp;oe=54F27193&amp;__gda__=1425080269_46f93078f1caf42997703d0d8617fcc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752600"/>
            <a:ext cx="3352800" cy="352425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-152400" y="-228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Балкански савез против тирана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172200" y="2362200"/>
            <a:ext cx="2971800" cy="28623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Милован Миловановић, идејни творац Балканског савеза,10 година радио на српско-бугарском савезу. Радикалски првак, министар иностраних дела у време Анексионе кризе, председник владе (1911-1912).Аутор устава из 1888. и 1901.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1219200"/>
            <a:ext cx="67056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b="1" dirty="0" smtClean="0"/>
              <a:t>Чланице Балканског савеза: Србија, Бугарска, Црна Гора и Грчка </a:t>
            </a:r>
            <a:endParaRPr lang="en-US" b="1" dirty="0"/>
          </a:p>
        </p:txBody>
      </p:sp>
      <p:sp>
        <p:nvSpPr>
          <p:cNvPr id="23" name="Up Arrow 22"/>
          <p:cNvSpPr/>
          <p:nvPr/>
        </p:nvSpPr>
        <p:spPr>
          <a:xfrm>
            <a:off x="8763000" y="2057400"/>
            <a:ext cx="3810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24 -0.07978 L 0.36476 0.519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vie1-1.xx.fbcdn.net/v/t1.0-9/13055520_1561653894135540_2947080027926644480_n.jpg?oh=63a56b5972aa41c7f53877a32b9cb690&amp;oe=57C3300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9150"/>
            <a:ext cx="9144000" cy="60388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Српска војска током офанзиве на Једрен</a:t>
            </a:r>
            <a:r>
              <a:rPr lang="sr-Latn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vie1-1.xx.fbcdn.net/hphotos-xaf1/v/t1.0-9/21622_671645959604499_4637331817709650509_n.png?oh=aaf2f1c497184f977b219644d4f7d46f&amp;oe=571E41F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201025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vie.xx.fbcdn.net/v/t1.0-9/13077061_1561654324135497_6817023858183160066_n.jpg?oh=828ef84f2b9016491cb058ab238f7554&amp;oe=57C67FC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59626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Српски војници након ослобођења Пећи у Првом балканском рату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vie1-1.xx.fbcdn.net/hphotos-xtp1/v/t1.0-9/12208469_923424211077886_7739800485968624995_n.jpg?oh=07132f63f7fba6dab2f4a1cc00ef377b&amp;oe=56AFC06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58200" cy="6172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7620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Други балкански рат 1913.</a:t>
            </a:r>
            <a:endParaRPr lang="en-US" sz="3600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95401"/>
            <a:ext cx="9144000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Почетак: 30.06.1913. Бугари напали српску војску на реци Брегалници,у 8-дневној бици заузели смо спорне територије Штип, Кочане и Ћустендил</a:t>
            </a:r>
            <a:r>
              <a:rPr lang="sr-Cyrl-R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.У рат на страни Србије улазе: Црна Гора, Грчка, Румунија и Турска. Потпуни пораз Бугара; Турска враћа границу  од линије Енос-Мидија до Марице ( Једрена).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sr-Cyrl-R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257800"/>
            <a:ext cx="914400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Србија ослобађа и припаја: Вардарску Македонију, Косово,  Санџак дели са Црном Гором  реком Лим </a:t>
            </a:r>
          </a:p>
          <a:p>
            <a:r>
              <a:rPr lang="sr-Cyrl-R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en-GB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R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заједничка граница</a:t>
            </a:r>
            <a:r>
              <a:rPr lang="en-GB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R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);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14800"/>
            <a:ext cx="8915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II </a:t>
            </a:r>
            <a:r>
              <a:rPr lang="sr-Cyrl-R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балкански рат  је завршен 10.08.1913.</a:t>
            </a:r>
            <a:r>
              <a:rPr lang="sr-Latn-R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R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миром у Букурешту-окончано </a:t>
            </a:r>
            <a:r>
              <a:rPr lang="sr-Cyrl-C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r>
              <a:rPr lang="sr-Cyrl-R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сточно питање; </a:t>
            </a:r>
          </a:p>
          <a:p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d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lobodanjovanovic.org/wp-content/uploads/2012/10/Bitolj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4343400" cy="3276601"/>
          </a:xfrm>
          <a:prstGeom prst="rect">
            <a:avLst/>
          </a:prstGeom>
          <a:noFill/>
        </p:spPr>
      </p:pic>
      <p:pic>
        <p:nvPicPr>
          <p:cNvPr id="16388" name="Picture 4" descr="http://politikin-zabavnik.rs/pz/sites/default/files/3061/04-05_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1000"/>
            <a:ext cx="4191000" cy="3124201"/>
          </a:xfrm>
          <a:prstGeom prst="rect">
            <a:avLst/>
          </a:prstGeom>
          <a:noFill/>
        </p:spPr>
      </p:pic>
      <p:pic>
        <p:nvPicPr>
          <p:cNvPr id="16390" name="Picture 6" descr="http://i33.tinypic.com/xm7ey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581400"/>
            <a:ext cx="7239000" cy="3276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33600" y="38100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Брегалница-српска војска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4572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Брегалница 1913. </a:t>
            </a:r>
            <a:endParaRPr lang="en-US" sz="2400" b="1" dirty="0"/>
          </a:p>
        </p:txBody>
      </p:sp>
    </p:spTree>
  </p:cSld>
  <p:clrMapOvr>
    <a:masterClrMapping/>
  </p:clrMapOvr>
  <p:transition spd="slow">
    <p:pull dir="d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ts.rs/upload/storyBoxImageData/2013/08/10/13639900/Bukurestanski%20mir,%20mapa%20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3820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 descr="Srbija1878-191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14600" y="142875"/>
            <a:ext cx="4557713" cy="6272213"/>
          </a:xfrm>
        </p:spPr>
      </p:pic>
      <p:sp>
        <p:nvSpPr>
          <p:cNvPr id="5" name="Freeform 4"/>
          <p:cNvSpPr/>
          <p:nvPr/>
        </p:nvSpPr>
        <p:spPr>
          <a:xfrm>
            <a:off x="4643438" y="2571750"/>
            <a:ext cx="1965325" cy="1303338"/>
          </a:xfrm>
          <a:custGeom>
            <a:avLst/>
            <a:gdLst>
              <a:gd name="connsiteX0" fmla="*/ 453 w 1965855"/>
              <a:gd name="connsiteY0" fmla="*/ 449727 h 1303105"/>
              <a:gd name="connsiteX1" fmla="*/ 3241 w 1965855"/>
              <a:gd name="connsiteY1" fmla="*/ 433000 h 1303105"/>
              <a:gd name="connsiteX2" fmla="*/ 33906 w 1965855"/>
              <a:gd name="connsiteY2" fmla="*/ 419061 h 1303105"/>
              <a:gd name="connsiteX3" fmla="*/ 42270 w 1965855"/>
              <a:gd name="connsiteY3" fmla="*/ 410698 h 1303105"/>
              <a:gd name="connsiteX4" fmla="*/ 50633 w 1965855"/>
              <a:gd name="connsiteY4" fmla="*/ 407910 h 1303105"/>
              <a:gd name="connsiteX5" fmla="*/ 61784 w 1965855"/>
              <a:gd name="connsiteY5" fmla="*/ 391183 h 1303105"/>
              <a:gd name="connsiteX6" fmla="*/ 150994 w 1965855"/>
              <a:gd name="connsiteY6" fmla="*/ 382820 h 1303105"/>
              <a:gd name="connsiteX7" fmla="*/ 159358 w 1965855"/>
              <a:gd name="connsiteY7" fmla="*/ 377244 h 1303105"/>
              <a:gd name="connsiteX8" fmla="*/ 167721 w 1965855"/>
              <a:gd name="connsiteY8" fmla="*/ 374457 h 1303105"/>
              <a:gd name="connsiteX9" fmla="*/ 181660 w 1965855"/>
              <a:gd name="connsiteY9" fmla="*/ 368881 h 1303105"/>
              <a:gd name="connsiteX10" fmla="*/ 190023 w 1965855"/>
              <a:gd name="connsiteY10" fmla="*/ 363305 h 1303105"/>
              <a:gd name="connsiteX11" fmla="*/ 206750 w 1965855"/>
              <a:gd name="connsiteY11" fmla="*/ 357730 h 1303105"/>
              <a:gd name="connsiteX12" fmla="*/ 229053 w 1965855"/>
              <a:gd name="connsiteY12" fmla="*/ 349366 h 1303105"/>
              <a:gd name="connsiteX13" fmla="*/ 298748 w 1965855"/>
              <a:gd name="connsiteY13" fmla="*/ 346578 h 1303105"/>
              <a:gd name="connsiteX14" fmla="*/ 304323 w 1965855"/>
              <a:gd name="connsiteY14" fmla="*/ 338215 h 1303105"/>
              <a:gd name="connsiteX15" fmla="*/ 312687 w 1965855"/>
              <a:gd name="connsiteY15" fmla="*/ 332639 h 1303105"/>
              <a:gd name="connsiteX16" fmla="*/ 371231 w 1965855"/>
              <a:gd name="connsiteY16" fmla="*/ 327064 h 1303105"/>
              <a:gd name="connsiteX17" fmla="*/ 393533 w 1965855"/>
              <a:gd name="connsiteY17" fmla="*/ 324276 h 1303105"/>
              <a:gd name="connsiteX18" fmla="*/ 396321 w 1965855"/>
              <a:gd name="connsiteY18" fmla="*/ 310337 h 1303105"/>
              <a:gd name="connsiteX19" fmla="*/ 413048 w 1965855"/>
              <a:gd name="connsiteY19" fmla="*/ 299186 h 1303105"/>
              <a:gd name="connsiteX20" fmla="*/ 421411 w 1965855"/>
              <a:gd name="connsiteY20" fmla="*/ 293610 h 1303105"/>
              <a:gd name="connsiteX21" fmla="*/ 438138 w 1965855"/>
              <a:gd name="connsiteY21" fmla="*/ 279671 h 1303105"/>
              <a:gd name="connsiteX22" fmla="*/ 440926 w 1965855"/>
              <a:gd name="connsiteY22" fmla="*/ 271308 h 1303105"/>
              <a:gd name="connsiteX23" fmla="*/ 460441 w 1965855"/>
              <a:gd name="connsiteY23" fmla="*/ 257369 h 1303105"/>
              <a:gd name="connsiteX24" fmla="*/ 474380 w 1965855"/>
              <a:gd name="connsiteY24" fmla="*/ 243430 h 1303105"/>
              <a:gd name="connsiteX25" fmla="*/ 488319 w 1965855"/>
              <a:gd name="connsiteY25" fmla="*/ 221127 h 1303105"/>
              <a:gd name="connsiteX26" fmla="*/ 496682 w 1965855"/>
              <a:gd name="connsiteY26" fmla="*/ 209976 h 1303105"/>
              <a:gd name="connsiteX27" fmla="*/ 502258 w 1965855"/>
              <a:gd name="connsiteY27" fmla="*/ 201613 h 1303105"/>
              <a:gd name="connsiteX28" fmla="*/ 510621 w 1965855"/>
              <a:gd name="connsiteY28" fmla="*/ 165371 h 1303105"/>
              <a:gd name="connsiteX29" fmla="*/ 521772 w 1965855"/>
              <a:gd name="connsiteY29" fmla="*/ 159796 h 1303105"/>
              <a:gd name="connsiteX30" fmla="*/ 532923 w 1965855"/>
              <a:gd name="connsiteY30" fmla="*/ 157008 h 1303105"/>
              <a:gd name="connsiteX31" fmla="*/ 541287 w 1965855"/>
              <a:gd name="connsiteY31" fmla="*/ 151432 h 1303105"/>
              <a:gd name="connsiteX32" fmla="*/ 552438 w 1965855"/>
              <a:gd name="connsiteY32" fmla="*/ 143069 h 1303105"/>
              <a:gd name="connsiteX33" fmla="*/ 560802 w 1965855"/>
              <a:gd name="connsiteY33" fmla="*/ 140281 h 1303105"/>
              <a:gd name="connsiteX34" fmla="*/ 605406 w 1965855"/>
              <a:gd name="connsiteY34" fmla="*/ 148644 h 1303105"/>
              <a:gd name="connsiteX35" fmla="*/ 608194 w 1965855"/>
              <a:gd name="connsiteY35" fmla="*/ 162583 h 1303105"/>
              <a:gd name="connsiteX36" fmla="*/ 633284 w 1965855"/>
              <a:gd name="connsiteY36" fmla="*/ 184886 h 1303105"/>
              <a:gd name="connsiteX37" fmla="*/ 652799 w 1965855"/>
              <a:gd name="connsiteY37" fmla="*/ 201613 h 1303105"/>
              <a:gd name="connsiteX38" fmla="*/ 663950 w 1965855"/>
              <a:gd name="connsiteY38" fmla="*/ 221127 h 1303105"/>
              <a:gd name="connsiteX39" fmla="*/ 705767 w 1965855"/>
              <a:gd name="connsiteY39" fmla="*/ 232278 h 1303105"/>
              <a:gd name="connsiteX40" fmla="*/ 716919 w 1965855"/>
              <a:gd name="connsiteY40" fmla="*/ 235066 h 1303105"/>
              <a:gd name="connsiteX41" fmla="*/ 797765 w 1965855"/>
              <a:gd name="connsiteY41" fmla="*/ 232278 h 1303105"/>
              <a:gd name="connsiteX42" fmla="*/ 811704 w 1965855"/>
              <a:gd name="connsiteY42" fmla="*/ 218339 h 1303105"/>
              <a:gd name="connsiteX43" fmla="*/ 820067 w 1965855"/>
              <a:gd name="connsiteY43" fmla="*/ 209976 h 1303105"/>
              <a:gd name="connsiteX44" fmla="*/ 825643 w 1965855"/>
              <a:gd name="connsiteY44" fmla="*/ 176522 h 1303105"/>
              <a:gd name="connsiteX45" fmla="*/ 828431 w 1965855"/>
              <a:gd name="connsiteY45" fmla="*/ 168159 h 1303105"/>
              <a:gd name="connsiteX46" fmla="*/ 831219 w 1965855"/>
              <a:gd name="connsiteY46" fmla="*/ 157008 h 1303105"/>
              <a:gd name="connsiteX47" fmla="*/ 839582 w 1965855"/>
              <a:gd name="connsiteY47" fmla="*/ 148644 h 1303105"/>
              <a:gd name="connsiteX48" fmla="*/ 856309 w 1965855"/>
              <a:gd name="connsiteY48" fmla="*/ 137493 h 1303105"/>
              <a:gd name="connsiteX49" fmla="*/ 861884 w 1965855"/>
              <a:gd name="connsiteY49" fmla="*/ 129130 h 1303105"/>
              <a:gd name="connsiteX50" fmla="*/ 870248 w 1965855"/>
              <a:gd name="connsiteY50" fmla="*/ 117978 h 1303105"/>
              <a:gd name="connsiteX51" fmla="*/ 873036 w 1965855"/>
              <a:gd name="connsiteY51" fmla="*/ 109615 h 1303105"/>
              <a:gd name="connsiteX52" fmla="*/ 875823 w 1965855"/>
              <a:gd name="connsiteY52" fmla="*/ 73374 h 1303105"/>
              <a:gd name="connsiteX53" fmla="*/ 884187 w 1965855"/>
              <a:gd name="connsiteY53" fmla="*/ 53859 h 1303105"/>
              <a:gd name="connsiteX54" fmla="*/ 892550 w 1965855"/>
              <a:gd name="connsiteY54" fmla="*/ 45496 h 1303105"/>
              <a:gd name="connsiteX55" fmla="*/ 903702 w 1965855"/>
              <a:gd name="connsiteY55" fmla="*/ 28769 h 1303105"/>
              <a:gd name="connsiteX56" fmla="*/ 912065 w 1965855"/>
              <a:gd name="connsiteY56" fmla="*/ 23193 h 1303105"/>
              <a:gd name="connsiteX57" fmla="*/ 920428 w 1965855"/>
              <a:gd name="connsiteY57" fmla="*/ 14830 h 1303105"/>
              <a:gd name="connsiteX58" fmla="*/ 945519 w 1965855"/>
              <a:gd name="connsiteY58" fmla="*/ 891 h 1303105"/>
              <a:gd name="connsiteX59" fmla="*/ 962245 w 1965855"/>
              <a:gd name="connsiteY59" fmla="*/ 3678 h 1303105"/>
              <a:gd name="connsiteX60" fmla="*/ 965033 w 1965855"/>
              <a:gd name="connsiteY60" fmla="*/ 17618 h 1303105"/>
              <a:gd name="connsiteX61" fmla="*/ 970609 w 1965855"/>
              <a:gd name="connsiteY61" fmla="*/ 25981 h 1303105"/>
              <a:gd name="connsiteX62" fmla="*/ 973397 w 1965855"/>
              <a:gd name="connsiteY62" fmla="*/ 34344 h 1303105"/>
              <a:gd name="connsiteX63" fmla="*/ 984548 w 1965855"/>
              <a:gd name="connsiteY63" fmla="*/ 51071 h 1303105"/>
              <a:gd name="connsiteX64" fmla="*/ 987336 w 1965855"/>
              <a:gd name="connsiteY64" fmla="*/ 65010 h 1303105"/>
              <a:gd name="connsiteX65" fmla="*/ 1006850 w 1965855"/>
              <a:gd name="connsiteY65" fmla="*/ 81737 h 1303105"/>
              <a:gd name="connsiteX66" fmla="*/ 1031941 w 1965855"/>
              <a:gd name="connsiteY66" fmla="*/ 95676 h 1303105"/>
              <a:gd name="connsiteX67" fmla="*/ 1040304 w 1965855"/>
              <a:gd name="connsiteY67" fmla="*/ 104039 h 1303105"/>
              <a:gd name="connsiteX68" fmla="*/ 1048667 w 1965855"/>
              <a:gd name="connsiteY68" fmla="*/ 109615 h 1303105"/>
              <a:gd name="connsiteX69" fmla="*/ 1070970 w 1965855"/>
              <a:gd name="connsiteY69" fmla="*/ 140281 h 1303105"/>
              <a:gd name="connsiteX70" fmla="*/ 1098848 w 1965855"/>
              <a:gd name="connsiteY70" fmla="*/ 143069 h 1303105"/>
              <a:gd name="connsiteX71" fmla="*/ 1109999 w 1965855"/>
              <a:gd name="connsiteY71" fmla="*/ 145857 h 1303105"/>
              <a:gd name="connsiteX72" fmla="*/ 1126726 w 1965855"/>
              <a:gd name="connsiteY72" fmla="*/ 159796 h 1303105"/>
              <a:gd name="connsiteX73" fmla="*/ 1137877 w 1965855"/>
              <a:gd name="connsiteY73" fmla="*/ 162583 h 1303105"/>
              <a:gd name="connsiteX74" fmla="*/ 1146241 w 1965855"/>
              <a:gd name="connsiteY74" fmla="*/ 168159 h 1303105"/>
              <a:gd name="connsiteX75" fmla="*/ 1165755 w 1965855"/>
              <a:gd name="connsiteY75" fmla="*/ 173735 h 1303105"/>
              <a:gd name="connsiteX76" fmla="*/ 1168543 w 1965855"/>
              <a:gd name="connsiteY76" fmla="*/ 182098 h 1303105"/>
              <a:gd name="connsiteX77" fmla="*/ 1171331 w 1965855"/>
              <a:gd name="connsiteY77" fmla="*/ 196037 h 1303105"/>
              <a:gd name="connsiteX78" fmla="*/ 1182482 w 1965855"/>
              <a:gd name="connsiteY78" fmla="*/ 198825 h 1303105"/>
              <a:gd name="connsiteX79" fmla="*/ 1241026 w 1965855"/>
              <a:gd name="connsiteY79" fmla="*/ 223915 h 1303105"/>
              <a:gd name="connsiteX80" fmla="*/ 1260541 w 1965855"/>
              <a:gd name="connsiteY80" fmla="*/ 201613 h 1303105"/>
              <a:gd name="connsiteX81" fmla="*/ 1274480 w 1965855"/>
              <a:gd name="connsiteY81" fmla="*/ 137493 h 1303105"/>
              <a:gd name="connsiteX82" fmla="*/ 1263328 w 1965855"/>
              <a:gd name="connsiteY82" fmla="*/ 112403 h 1303105"/>
              <a:gd name="connsiteX83" fmla="*/ 1321872 w 1965855"/>
              <a:gd name="connsiteY83" fmla="*/ 104039 h 1303105"/>
              <a:gd name="connsiteX84" fmla="*/ 1388780 w 1965855"/>
              <a:gd name="connsiteY84" fmla="*/ 65010 h 1303105"/>
              <a:gd name="connsiteX85" fmla="*/ 1452899 w 1965855"/>
              <a:gd name="connsiteY85" fmla="*/ 42708 h 1303105"/>
              <a:gd name="connsiteX86" fmla="*/ 1564411 w 1965855"/>
              <a:gd name="connsiteY86" fmla="*/ 98464 h 1303105"/>
              <a:gd name="connsiteX87" fmla="*/ 1712165 w 1965855"/>
              <a:gd name="connsiteY87" fmla="*/ 187674 h 1303105"/>
              <a:gd name="connsiteX88" fmla="*/ 1826465 w 1965855"/>
              <a:gd name="connsiteY88" fmla="*/ 276883 h 1303105"/>
              <a:gd name="connsiteX89" fmla="*/ 1965855 w 1965855"/>
              <a:gd name="connsiteY89" fmla="*/ 396759 h 1303105"/>
              <a:gd name="connsiteX90" fmla="*/ 1940765 w 1965855"/>
              <a:gd name="connsiteY90" fmla="*/ 410698 h 1303105"/>
              <a:gd name="connsiteX91" fmla="*/ 1890584 w 1965855"/>
              <a:gd name="connsiteY91" fmla="*/ 427425 h 1303105"/>
              <a:gd name="connsiteX92" fmla="*/ 1857131 w 1965855"/>
              <a:gd name="connsiteY92" fmla="*/ 444152 h 1303105"/>
              <a:gd name="connsiteX93" fmla="*/ 1823677 w 1965855"/>
              <a:gd name="connsiteY93" fmla="*/ 441364 h 1303105"/>
              <a:gd name="connsiteX94" fmla="*/ 1787436 w 1965855"/>
              <a:gd name="connsiteY94" fmla="*/ 522210 h 1303105"/>
              <a:gd name="connsiteX95" fmla="*/ 1734467 w 1965855"/>
              <a:gd name="connsiteY95" fmla="*/ 577966 h 1303105"/>
              <a:gd name="connsiteX96" fmla="*/ 1684287 w 1965855"/>
              <a:gd name="connsiteY96" fmla="*/ 580754 h 1303105"/>
              <a:gd name="connsiteX97" fmla="*/ 1628531 w 1965855"/>
              <a:gd name="connsiteY97" fmla="*/ 580754 h 1303105"/>
              <a:gd name="connsiteX98" fmla="*/ 1553260 w 1965855"/>
              <a:gd name="connsiteY98" fmla="*/ 569603 h 1303105"/>
              <a:gd name="connsiteX99" fmla="*/ 1536533 w 1965855"/>
              <a:gd name="connsiteY99" fmla="*/ 580754 h 1303105"/>
              <a:gd name="connsiteX100" fmla="*/ 1572775 w 1965855"/>
              <a:gd name="connsiteY100" fmla="*/ 605844 h 1303105"/>
              <a:gd name="connsiteX101" fmla="*/ 1606228 w 1965855"/>
              <a:gd name="connsiteY101" fmla="*/ 636510 h 1303105"/>
              <a:gd name="connsiteX102" fmla="*/ 1586714 w 1965855"/>
              <a:gd name="connsiteY102" fmla="*/ 664388 h 1303105"/>
              <a:gd name="connsiteX103" fmla="*/ 1542109 w 1965855"/>
              <a:gd name="connsiteY103" fmla="*/ 695054 h 1303105"/>
              <a:gd name="connsiteX104" fmla="*/ 1528170 w 1965855"/>
              <a:gd name="connsiteY104" fmla="*/ 739659 h 1303105"/>
              <a:gd name="connsiteX105" fmla="*/ 1397143 w 1965855"/>
              <a:gd name="connsiteY105" fmla="*/ 806566 h 1303105"/>
              <a:gd name="connsiteX106" fmla="*/ 1419445 w 1965855"/>
              <a:gd name="connsiteY106" fmla="*/ 945957 h 1303105"/>
              <a:gd name="connsiteX107" fmla="*/ 1352538 w 1965855"/>
              <a:gd name="connsiteY107" fmla="*/ 1043530 h 1303105"/>
              <a:gd name="connsiteX108" fmla="*/ 1274480 w 1965855"/>
              <a:gd name="connsiteY108" fmla="*/ 1121588 h 1303105"/>
              <a:gd name="connsiteX109" fmla="*/ 1257753 w 1965855"/>
              <a:gd name="connsiteY109" fmla="*/ 1219161 h 1303105"/>
              <a:gd name="connsiteX110" fmla="*/ 1224299 w 1965855"/>
              <a:gd name="connsiteY110" fmla="*/ 1249827 h 1303105"/>
              <a:gd name="connsiteX111" fmla="*/ 1182482 w 1965855"/>
              <a:gd name="connsiteY111" fmla="*/ 1252615 h 1303105"/>
              <a:gd name="connsiteX112" fmla="*/ 1123938 w 1965855"/>
              <a:gd name="connsiteY112" fmla="*/ 1221949 h 1303105"/>
              <a:gd name="connsiteX113" fmla="*/ 1082121 w 1965855"/>
              <a:gd name="connsiteY113" fmla="*/ 1286069 h 1303105"/>
              <a:gd name="connsiteX114" fmla="*/ 1031941 w 1965855"/>
              <a:gd name="connsiteY114" fmla="*/ 1302796 h 1303105"/>
              <a:gd name="connsiteX115" fmla="*/ 959458 w 1965855"/>
              <a:gd name="connsiteY115" fmla="*/ 1260978 h 1303105"/>
              <a:gd name="connsiteX116" fmla="*/ 906489 w 1965855"/>
              <a:gd name="connsiteY116" fmla="*/ 1213586 h 1303105"/>
              <a:gd name="connsiteX117" fmla="*/ 853521 w 1965855"/>
              <a:gd name="connsiteY117" fmla="*/ 1166193 h 1303105"/>
              <a:gd name="connsiteX118" fmla="*/ 861884 w 1965855"/>
              <a:gd name="connsiteY118" fmla="*/ 1129952 h 1303105"/>
              <a:gd name="connsiteX119" fmla="*/ 920428 w 1965855"/>
              <a:gd name="connsiteY119" fmla="*/ 1088135 h 1303105"/>
              <a:gd name="connsiteX120" fmla="*/ 900914 w 1965855"/>
              <a:gd name="connsiteY120" fmla="*/ 1040742 h 1303105"/>
              <a:gd name="connsiteX121" fmla="*/ 864672 w 1965855"/>
              <a:gd name="connsiteY121" fmla="*/ 1018439 h 1303105"/>
              <a:gd name="connsiteX122" fmla="*/ 859097 w 1965855"/>
              <a:gd name="connsiteY122" fmla="*/ 979410 h 1303105"/>
              <a:gd name="connsiteX123" fmla="*/ 800553 w 1965855"/>
              <a:gd name="connsiteY123" fmla="*/ 982198 h 1303105"/>
              <a:gd name="connsiteX124" fmla="*/ 783826 w 1965855"/>
              <a:gd name="connsiteY124" fmla="*/ 1012864 h 1303105"/>
              <a:gd name="connsiteX125" fmla="*/ 758736 w 1965855"/>
              <a:gd name="connsiteY125" fmla="*/ 1026803 h 1303105"/>
              <a:gd name="connsiteX126" fmla="*/ 747584 w 1965855"/>
              <a:gd name="connsiteY126" fmla="*/ 987774 h 1303105"/>
              <a:gd name="connsiteX127" fmla="*/ 661162 w 1965855"/>
              <a:gd name="connsiteY127" fmla="*/ 945957 h 1303105"/>
              <a:gd name="connsiteX128" fmla="*/ 527348 w 1965855"/>
              <a:gd name="connsiteY128" fmla="*/ 929230 h 1303105"/>
              <a:gd name="connsiteX129" fmla="*/ 552438 w 1965855"/>
              <a:gd name="connsiteY129" fmla="*/ 823293 h 1303105"/>
              <a:gd name="connsiteX130" fmla="*/ 588680 w 1965855"/>
              <a:gd name="connsiteY130" fmla="*/ 764749 h 1303105"/>
              <a:gd name="connsiteX131" fmla="*/ 527348 w 1965855"/>
              <a:gd name="connsiteY131" fmla="*/ 789839 h 1303105"/>
              <a:gd name="connsiteX132" fmla="*/ 460441 w 1965855"/>
              <a:gd name="connsiteY132" fmla="*/ 756386 h 1303105"/>
              <a:gd name="connsiteX133" fmla="*/ 435350 w 1965855"/>
              <a:gd name="connsiteY133" fmla="*/ 767537 h 1303105"/>
              <a:gd name="connsiteX134" fmla="*/ 387958 w 1965855"/>
              <a:gd name="connsiteY134" fmla="*/ 717357 h 1303105"/>
              <a:gd name="connsiteX135" fmla="*/ 374019 w 1965855"/>
              <a:gd name="connsiteY135" fmla="*/ 633722 h 1303105"/>
              <a:gd name="connsiteX136" fmla="*/ 351716 w 1965855"/>
              <a:gd name="connsiteY136" fmla="*/ 616996 h 1303105"/>
              <a:gd name="connsiteX137" fmla="*/ 340565 w 1965855"/>
              <a:gd name="connsiteY137" fmla="*/ 644874 h 1303105"/>
              <a:gd name="connsiteX138" fmla="*/ 318262 w 1965855"/>
              <a:gd name="connsiteY138" fmla="*/ 630935 h 1303105"/>
              <a:gd name="connsiteX139" fmla="*/ 301536 w 1965855"/>
              <a:gd name="connsiteY139" fmla="*/ 541725 h 1303105"/>
              <a:gd name="connsiteX140" fmla="*/ 301536 w 1965855"/>
              <a:gd name="connsiteY140" fmla="*/ 513847 h 1303105"/>
              <a:gd name="connsiteX141" fmla="*/ 279233 w 1965855"/>
              <a:gd name="connsiteY141" fmla="*/ 519422 h 1303105"/>
              <a:gd name="connsiteX142" fmla="*/ 256931 w 1965855"/>
              <a:gd name="connsiteY142" fmla="*/ 499908 h 1303105"/>
              <a:gd name="connsiteX143" fmla="*/ 234628 w 1965855"/>
              <a:gd name="connsiteY143" fmla="*/ 527786 h 1303105"/>
              <a:gd name="connsiteX144" fmla="*/ 173297 w 1965855"/>
              <a:gd name="connsiteY144" fmla="*/ 494332 h 1303105"/>
              <a:gd name="connsiteX145" fmla="*/ 148206 w 1965855"/>
              <a:gd name="connsiteY145" fmla="*/ 513847 h 1303105"/>
              <a:gd name="connsiteX146" fmla="*/ 98026 w 1965855"/>
              <a:gd name="connsiteY146" fmla="*/ 472030 h 1303105"/>
              <a:gd name="connsiteX147" fmla="*/ 453 w 1965855"/>
              <a:gd name="connsiteY147" fmla="*/ 449727 h 130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1965855" h="1303105">
                <a:moveTo>
                  <a:pt x="453" y="449727"/>
                </a:moveTo>
                <a:cubicBezTo>
                  <a:pt x="1382" y="444151"/>
                  <a:pt x="0" y="437631"/>
                  <a:pt x="3241" y="433000"/>
                </a:cubicBezTo>
                <a:cubicBezTo>
                  <a:pt x="11092" y="421784"/>
                  <a:pt x="22460" y="421350"/>
                  <a:pt x="33906" y="419061"/>
                </a:cubicBezTo>
                <a:cubicBezTo>
                  <a:pt x="36694" y="416273"/>
                  <a:pt x="38990" y="412885"/>
                  <a:pt x="42270" y="410698"/>
                </a:cubicBezTo>
                <a:cubicBezTo>
                  <a:pt x="44715" y="409068"/>
                  <a:pt x="48555" y="409988"/>
                  <a:pt x="50633" y="407910"/>
                </a:cubicBezTo>
                <a:cubicBezTo>
                  <a:pt x="55371" y="403172"/>
                  <a:pt x="55790" y="394179"/>
                  <a:pt x="61784" y="391183"/>
                </a:cubicBezTo>
                <a:cubicBezTo>
                  <a:pt x="96224" y="373966"/>
                  <a:pt x="68783" y="385756"/>
                  <a:pt x="150994" y="382820"/>
                </a:cubicBezTo>
                <a:cubicBezTo>
                  <a:pt x="153782" y="380961"/>
                  <a:pt x="156361" y="378742"/>
                  <a:pt x="159358" y="377244"/>
                </a:cubicBezTo>
                <a:cubicBezTo>
                  <a:pt x="161986" y="375930"/>
                  <a:pt x="164970" y="375489"/>
                  <a:pt x="167721" y="374457"/>
                </a:cubicBezTo>
                <a:cubicBezTo>
                  <a:pt x="172407" y="372700"/>
                  <a:pt x="177184" y="371119"/>
                  <a:pt x="181660" y="368881"/>
                </a:cubicBezTo>
                <a:cubicBezTo>
                  <a:pt x="184657" y="367383"/>
                  <a:pt x="186961" y="364666"/>
                  <a:pt x="190023" y="363305"/>
                </a:cubicBezTo>
                <a:cubicBezTo>
                  <a:pt x="195394" y="360918"/>
                  <a:pt x="201493" y="360358"/>
                  <a:pt x="206750" y="357730"/>
                </a:cubicBezTo>
                <a:cubicBezTo>
                  <a:pt x="214411" y="353900"/>
                  <a:pt x="220248" y="349973"/>
                  <a:pt x="229053" y="349366"/>
                </a:cubicBezTo>
                <a:cubicBezTo>
                  <a:pt x="252248" y="347766"/>
                  <a:pt x="275516" y="347507"/>
                  <a:pt x="298748" y="346578"/>
                </a:cubicBezTo>
                <a:cubicBezTo>
                  <a:pt x="300606" y="343790"/>
                  <a:pt x="301954" y="340584"/>
                  <a:pt x="304323" y="338215"/>
                </a:cubicBezTo>
                <a:cubicBezTo>
                  <a:pt x="306692" y="335846"/>
                  <a:pt x="309690" y="334137"/>
                  <a:pt x="312687" y="332639"/>
                </a:cubicBezTo>
                <a:cubicBezTo>
                  <a:pt x="327844" y="325061"/>
                  <a:pt x="369996" y="327133"/>
                  <a:pt x="371231" y="327064"/>
                </a:cubicBezTo>
                <a:cubicBezTo>
                  <a:pt x="378665" y="326135"/>
                  <a:pt x="387299" y="328432"/>
                  <a:pt x="393533" y="324276"/>
                </a:cubicBezTo>
                <a:cubicBezTo>
                  <a:pt x="397476" y="321648"/>
                  <a:pt x="394202" y="314575"/>
                  <a:pt x="396321" y="310337"/>
                </a:cubicBezTo>
                <a:cubicBezTo>
                  <a:pt x="400497" y="301984"/>
                  <a:pt x="405614" y="301664"/>
                  <a:pt x="413048" y="299186"/>
                </a:cubicBezTo>
                <a:cubicBezTo>
                  <a:pt x="415836" y="297327"/>
                  <a:pt x="418837" y="295755"/>
                  <a:pt x="421411" y="293610"/>
                </a:cubicBezTo>
                <a:cubicBezTo>
                  <a:pt x="442876" y="275722"/>
                  <a:pt x="417374" y="293515"/>
                  <a:pt x="438138" y="279671"/>
                </a:cubicBezTo>
                <a:cubicBezTo>
                  <a:pt x="439067" y="276883"/>
                  <a:pt x="439045" y="273565"/>
                  <a:pt x="440926" y="271308"/>
                </a:cubicBezTo>
                <a:cubicBezTo>
                  <a:pt x="443091" y="268709"/>
                  <a:pt x="456623" y="259914"/>
                  <a:pt x="460441" y="257369"/>
                </a:cubicBezTo>
                <a:cubicBezTo>
                  <a:pt x="475308" y="235065"/>
                  <a:pt x="455795" y="262015"/>
                  <a:pt x="474380" y="243430"/>
                </a:cubicBezTo>
                <a:cubicBezTo>
                  <a:pt x="484905" y="232905"/>
                  <a:pt x="480961" y="232900"/>
                  <a:pt x="488319" y="221127"/>
                </a:cubicBezTo>
                <a:cubicBezTo>
                  <a:pt x="490782" y="217187"/>
                  <a:pt x="493981" y="213757"/>
                  <a:pt x="496682" y="209976"/>
                </a:cubicBezTo>
                <a:cubicBezTo>
                  <a:pt x="498629" y="207250"/>
                  <a:pt x="500399" y="204401"/>
                  <a:pt x="502258" y="201613"/>
                </a:cubicBezTo>
                <a:cubicBezTo>
                  <a:pt x="503199" y="192204"/>
                  <a:pt x="500647" y="173683"/>
                  <a:pt x="510621" y="165371"/>
                </a:cubicBezTo>
                <a:cubicBezTo>
                  <a:pt x="513813" y="162711"/>
                  <a:pt x="517881" y="161255"/>
                  <a:pt x="521772" y="159796"/>
                </a:cubicBezTo>
                <a:cubicBezTo>
                  <a:pt x="525359" y="158451"/>
                  <a:pt x="529206" y="157937"/>
                  <a:pt x="532923" y="157008"/>
                </a:cubicBezTo>
                <a:cubicBezTo>
                  <a:pt x="535711" y="155149"/>
                  <a:pt x="538560" y="153380"/>
                  <a:pt x="541287" y="151432"/>
                </a:cubicBezTo>
                <a:cubicBezTo>
                  <a:pt x="545068" y="148731"/>
                  <a:pt x="548404" y="145374"/>
                  <a:pt x="552438" y="143069"/>
                </a:cubicBezTo>
                <a:cubicBezTo>
                  <a:pt x="554990" y="141611"/>
                  <a:pt x="558014" y="141210"/>
                  <a:pt x="560802" y="140281"/>
                </a:cubicBezTo>
                <a:cubicBezTo>
                  <a:pt x="575670" y="143069"/>
                  <a:pt x="602439" y="133811"/>
                  <a:pt x="605406" y="148644"/>
                </a:cubicBezTo>
                <a:cubicBezTo>
                  <a:pt x="606335" y="153290"/>
                  <a:pt x="605650" y="158585"/>
                  <a:pt x="608194" y="162583"/>
                </a:cubicBezTo>
                <a:cubicBezTo>
                  <a:pt x="621375" y="183296"/>
                  <a:pt x="620874" y="174249"/>
                  <a:pt x="633284" y="184886"/>
                </a:cubicBezTo>
                <a:cubicBezTo>
                  <a:pt x="656945" y="205167"/>
                  <a:pt x="633600" y="188812"/>
                  <a:pt x="652799" y="201613"/>
                </a:cubicBezTo>
                <a:cubicBezTo>
                  <a:pt x="654984" y="205983"/>
                  <a:pt x="660011" y="217188"/>
                  <a:pt x="663950" y="221127"/>
                </a:cubicBezTo>
                <a:cubicBezTo>
                  <a:pt x="674709" y="231886"/>
                  <a:pt x="692662" y="229821"/>
                  <a:pt x="705767" y="232278"/>
                </a:cubicBezTo>
                <a:cubicBezTo>
                  <a:pt x="709533" y="232984"/>
                  <a:pt x="713202" y="234137"/>
                  <a:pt x="716919" y="235066"/>
                </a:cubicBezTo>
                <a:cubicBezTo>
                  <a:pt x="743868" y="234137"/>
                  <a:pt x="770918" y="234795"/>
                  <a:pt x="797765" y="232278"/>
                </a:cubicBezTo>
                <a:cubicBezTo>
                  <a:pt x="805157" y="231585"/>
                  <a:pt x="808029" y="222749"/>
                  <a:pt x="811704" y="218339"/>
                </a:cubicBezTo>
                <a:cubicBezTo>
                  <a:pt x="814228" y="215310"/>
                  <a:pt x="817279" y="212764"/>
                  <a:pt x="820067" y="209976"/>
                </a:cubicBezTo>
                <a:cubicBezTo>
                  <a:pt x="827454" y="180432"/>
                  <a:pt x="816941" y="224380"/>
                  <a:pt x="825643" y="176522"/>
                </a:cubicBezTo>
                <a:cubicBezTo>
                  <a:pt x="826169" y="173631"/>
                  <a:pt x="827624" y="170984"/>
                  <a:pt x="828431" y="168159"/>
                </a:cubicBezTo>
                <a:cubicBezTo>
                  <a:pt x="829484" y="164475"/>
                  <a:pt x="829318" y="160335"/>
                  <a:pt x="831219" y="157008"/>
                </a:cubicBezTo>
                <a:cubicBezTo>
                  <a:pt x="833175" y="153585"/>
                  <a:pt x="836470" y="151065"/>
                  <a:pt x="839582" y="148644"/>
                </a:cubicBezTo>
                <a:cubicBezTo>
                  <a:pt x="844871" y="144530"/>
                  <a:pt x="856309" y="137493"/>
                  <a:pt x="856309" y="137493"/>
                </a:cubicBezTo>
                <a:cubicBezTo>
                  <a:pt x="858167" y="134705"/>
                  <a:pt x="859937" y="131856"/>
                  <a:pt x="861884" y="129130"/>
                </a:cubicBezTo>
                <a:cubicBezTo>
                  <a:pt x="864585" y="125349"/>
                  <a:pt x="867943" y="122012"/>
                  <a:pt x="870248" y="117978"/>
                </a:cubicBezTo>
                <a:cubicBezTo>
                  <a:pt x="871706" y="115427"/>
                  <a:pt x="872107" y="112403"/>
                  <a:pt x="873036" y="109615"/>
                </a:cubicBezTo>
                <a:cubicBezTo>
                  <a:pt x="873965" y="97535"/>
                  <a:pt x="874320" y="85396"/>
                  <a:pt x="875823" y="73374"/>
                </a:cubicBezTo>
                <a:cubicBezTo>
                  <a:pt x="876375" y="68961"/>
                  <a:pt x="882318" y="56476"/>
                  <a:pt x="884187" y="53859"/>
                </a:cubicBezTo>
                <a:cubicBezTo>
                  <a:pt x="886478" y="50651"/>
                  <a:pt x="890130" y="48608"/>
                  <a:pt x="892550" y="45496"/>
                </a:cubicBezTo>
                <a:cubicBezTo>
                  <a:pt x="896664" y="40206"/>
                  <a:pt x="899289" y="33812"/>
                  <a:pt x="903702" y="28769"/>
                </a:cubicBezTo>
                <a:cubicBezTo>
                  <a:pt x="905908" y="26247"/>
                  <a:pt x="909491" y="25338"/>
                  <a:pt x="912065" y="23193"/>
                </a:cubicBezTo>
                <a:cubicBezTo>
                  <a:pt x="915094" y="20669"/>
                  <a:pt x="917316" y="17250"/>
                  <a:pt x="920428" y="14830"/>
                </a:cubicBezTo>
                <a:cubicBezTo>
                  <a:pt x="934809" y="3644"/>
                  <a:pt x="932898" y="5096"/>
                  <a:pt x="945519" y="891"/>
                </a:cubicBezTo>
                <a:cubicBezTo>
                  <a:pt x="951094" y="1820"/>
                  <a:pt x="957954" y="0"/>
                  <a:pt x="962245" y="3678"/>
                </a:cubicBezTo>
                <a:cubicBezTo>
                  <a:pt x="965843" y="6762"/>
                  <a:pt x="963369" y="13181"/>
                  <a:pt x="965033" y="17618"/>
                </a:cubicBezTo>
                <a:cubicBezTo>
                  <a:pt x="966209" y="20755"/>
                  <a:pt x="969110" y="22984"/>
                  <a:pt x="970609" y="25981"/>
                </a:cubicBezTo>
                <a:cubicBezTo>
                  <a:pt x="971923" y="28609"/>
                  <a:pt x="971970" y="31775"/>
                  <a:pt x="973397" y="34344"/>
                </a:cubicBezTo>
                <a:cubicBezTo>
                  <a:pt x="976651" y="40202"/>
                  <a:pt x="984548" y="51071"/>
                  <a:pt x="984548" y="51071"/>
                </a:cubicBezTo>
                <a:cubicBezTo>
                  <a:pt x="985477" y="55717"/>
                  <a:pt x="985672" y="60573"/>
                  <a:pt x="987336" y="65010"/>
                </a:cubicBezTo>
                <a:cubicBezTo>
                  <a:pt x="991141" y="75158"/>
                  <a:pt x="997760" y="76056"/>
                  <a:pt x="1006850" y="81737"/>
                </a:cubicBezTo>
                <a:cubicBezTo>
                  <a:pt x="1024919" y="93030"/>
                  <a:pt x="1003811" y="81612"/>
                  <a:pt x="1031941" y="95676"/>
                </a:cubicBezTo>
                <a:cubicBezTo>
                  <a:pt x="1034729" y="98464"/>
                  <a:pt x="1037275" y="101515"/>
                  <a:pt x="1040304" y="104039"/>
                </a:cubicBezTo>
                <a:cubicBezTo>
                  <a:pt x="1042878" y="106184"/>
                  <a:pt x="1046461" y="107093"/>
                  <a:pt x="1048667" y="109615"/>
                </a:cubicBezTo>
                <a:cubicBezTo>
                  <a:pt x="1050480" y="111687"/>
                  <a:pt x="1066856" y="138518"/>
                  <a:pt x="1070970" y="140281"/>
                </a:cubicBezTo>
                <a:cubicBezTo>
                  <a:pt x="1079554" y="143960"/>
                  <a:pt x="1089555" y="142140"/>
                  <a:pt x="1098848" y="143069"/>
                </a:cubicBezTo>
                <a:cubicBezTo>
                  <a:pt x="1102565" y="143998"/>
                  <a:pt x="1106477" y="144348"/>
                  <a:pt x="1109999" y="145857"/>
                </a:cubicBezTo>
                <a:cubicBezTo>
                  <a:pt x="1129602" y="154258"/>
                  <a:pt x="1106627" y="148311"/>
                  <a:pt x="1126726" y="159796"/>
                </a:cubicBezTo>
                <a:cubicBezTo>
                  <a:pt x="1130053" y="161697"/>
                  <a:pt x="1134160" y="161654"/>
                  <a:pt x="1137877" y="162583"/>
                </a:cubicBezTo>
                <a:cubicBezTo>
                  <a:pt x="1140665" y="164442"/>
                  <a:pt x="1143244" y="166660"/>
                  <a:pt x="1146241" y="168159"/>
                </a:cubicBezTo>
                <a:cubicBezTo>
                  <a:pt x="1150241" y="170159"/>
                  <a:pt x="1162181" y="172842"/>
                  <a:pt x="1165755" y="173735"/>
                </a:cubicBezTo>
                <a:cubicBezTo>
                  <a:pt x="1166684" y="176523"/>
                  <a:pt x="1167830" y="179247"/>
                  <a:pt x="1168543" y="182098"/>
                </a:cubicBezTo>
                <a:cubicBezTo>
                  <a:pt x="1169692" y="186695"/>
                  <a:pt x="1168298" y="192397"/>
                  <a:pt x="1171331" y="196037"/>
                </a:cubicBezTo>
                <a:cubicBezTo>
                  <a:pt x="1173784" y="198980"/>
                  <a:pt x="1182482" y="198825"/>
                  <a:pt x="1182482" y="198825"/>
                </a:cubicBezTo>
                <a:lnTo>
                  <a:pt x="1241026" y="223915"/>
                </a:lnTo>
                <a:lnTo>
                  <a:pt x="1260541" y="201613"/>
                </a:lnTo>
                <a:lnTo>
                  <a:pt x="1274480" y="137493"/>
                </a:lnTo>
                <a:lnTo>
                  <a:pt x="1263328" y="112403"/>
                </a:lnTo>
                <a:lnTo>
                  <a:pt x="1321872" y="104039"/>
                </a:lnTo>
                <a:lnTo>
                  <a:pt x="1388780" y="65010"/>
                </a:lnTo>
                <a:lnTo>
                  <a:pt x="1452899" y="42708"/>
                </a:lnTo>
                <a:lnTo>
                  <a:pt x="1564411" y="98464"/>
                </a:lnTo>
                <a:lnTo>
                  <a:pt x="1712165" y="187674"/>
                </a:lnTo>
                <a:lnTo>
                  <a:pt x="1826465" y="276883"/>
                </a:lnTo>
                <a:lnTo>
                  <a:pt x="1965855" y="396759"/>
                </a:lnTo>
                <a:lnTo>
                  <a:pt x="1940765" y="410698"/>
                </a:lnTo>
                <a:cubicBezTo>
                  <a:pt x="1892496" y="427734"/>
                  <a:pt x="1910125" y="427425"/>
                  <a:pt x="1890584" y="427425"/>
                </a:cubicBezTo>
                <a:lnTo>
                  <a:pt x="1857131" y="444152"/>
                </a:lnTo>
                <a:lnTo>
                  <a:pt x="1823677" y="441364"/>
                </a:lnTo>
                <a:lnTo>
                  <a:pt x="1787436" y="522210"/>
                </a:lnTo>
                <a:lnTo>
                  <a:pt x="1734467" y="577966"/>
                </a:lnTo>
                <a:lnTo>
                  <a:pt x="1684287" y="580754"/>
                </a:lnTo>
                <a:lnTo>
                  <a:pt x="1628531" y="580754"/>
                </a:lnTo>
                <a:lnTo>
                  <a:pt x="1553260" y="569603"/>
                </a:lnTo>
                <a:lnTo>
                  <a:pt x="1536533" y="580754"/>
                </a:lnTo>
                <a:lnTo>
                  <a:pt x="1572775" y="605844"/>
                </a:lnTo>
                <a:lnTo>
                  <a:pt x="1606228" y="636510"/>
                </a:lnTo>
                <a:lnTo>
                  <a:pt x="1586714" y="664388"/>
                </a:lnTo>
                <a:lnTo>
                  <a:pt x="1542109" y="695054"/>
                </a:lnTo>
                <a:lnTo>
                  <a:pt x="1528170" y="739659"/>
                </a:lnTo>
                <a:lnTo>
                  <a:pt x="1397143" y="806566"/>
                </a:lnTo>
                <a:lnTo>
                  <a:pt x="1419445" y="945957"/>
                </a:lnTo>
                <a:lnTo>
                  <a:pt x="1352538" y="1043530"/>
                </a:lnTo>
                <a:lnTo>
                  <a:pt x="1274480" y="1121588"/>
                </a:lnTo>
                <a:lnTo>
                  <a:pt x="1257753" y="1219161"/>
                </a:lnTo>
                <a:lnTo>
                  <a:pt x="1224299" y="1249827"/>
                </a:lnTo>
                <a:lnTo>
                  <a:pt x="1182482" y="1252615"/>
                </a:lnTo>
                <a:lnTo>
                  <a:pt x="1123938" y="1221949"/>
                </a:lnTo>
                <a:lnTo>
                  <a:pt x="1082121" y="1286069"/>
                </a:lnTo>
                <a:cubicBezTo>
                  <a:pt x="1033852" y="1303105"/>
                  <a:pt x="1051481" y="1302796"/>
                  <a:pt x="1031941" y="1302796"/>
                </a:cubicBezTo>
                <a:lnTo>
                  <a:pt x="959458" y="1260978"/>
                </a:lnTo>
                <a:lnTo>
                  <a:pt x="906489" y="1213586"/>
                </a:lnTo>
                <a:lnTo>
                  <a:pt x="853521" y="1166193"/>
                </a:lnTo>
                <a:lnTo>
                  <a:pt x="861884" y="1129952"/>
                </a:lnTo>
                <a:lnTo>
                  <a:pt x="920428" y="1088135"/>
                </a:lnTo>
                <a:lnTo>
                  <a:pt x="900914" y="1040742"/>
                </a:lnTo>
                <a:lnTo>
                  <a:pt x="864672" y="1018439"/>
                </a:lnTo>
                <a:lnTo>
                  <a:pt x="859097" y="979410"/>
                </a:lnTo>
                <a:lnTo>
                  <a:pt x="800553" y="982198"/>
                </a:lnTo>
                <a:lnTo>
                  <a:pt x="783826" y="1012864"/>
                </a:lnTo>
                <a:lnTo>
                  <a:pt x="758736" y="1026803"/>
                </a:lnTo>
                <a:lnTo>
                  <a:pt x="747584" y="987774"/>
                </a:lnTo>
                <a:lnTo>
                  <a:pt x="661162" y="945957"/>
                </a:lnTo>
                <a:lnTo>
                  <a:pt x="527348" y="929230"/>
                </a:lnTo>
                <a:lnTo>
                  <a:pt x="552438" y="823293"/>
                </a:lnTo>
                <a:lnTo>
                  <a:pt x="588680" y="764749"/>
                </a:lnTo>
                <a:lnTo>
                  <a:pt x="527348" y="789839"/>
                </a:lnTo>
                <a:lnTo>
                  <a:pt x="460441" y="756386"/>
                </a:lnTo>
                <a:lnTo>
                  <a:pt x="435350" y="767537"/>
                </a:lnTo>
                <a:lnTo>
                  <a:pt x="387958" y="717357"/>
                </a:lnTo>
                <a:lnTo>
                  <a:pt x="374019" y="633722"/>
                </a:lnTo>
                <a:lnTo>
                  <a:pt x="351716" y="616996"/>
                </a:lnTo>
                <a:lnTo>
                  <a:pt x="340565" y="644874"/>
                </a:lnTo>
                <a:lnTo>
                  <a:pt x="318262" y="630935"/>
                </a:lnTo>
                <a:lnTo>
                  <a:pt x="301536" y="541725"/>
                </a:lnTo>
                <a:lnTo>
                  <a:pt x="301536" y="513847"/>
                </a:lnTo>
                <a:lnTo>
                  <a:pt x="279233" y="519422"/>
                </a:lnTo>
                <a:lnTo>
                  <a:pt x="256931" y="499908"/>
                </a:lnTo>
                <a:lnTo>
                  <a:pt x="234628" y="527786"/>
                </a:lnTo>
                <a:lnTo>
                  <a:pt x="173297" y="494332"/>
                </a:lnTo>
                <a:lnTo>
                  <a:pt x="148206" y="513847"/>
                </a:lnTo>
                <a:lnTo>
                  <a:pt x="98026" y="472030"/>
                </a:lnTo>
                <a:lnTo>
                  <a:pt x="453" y="449727"/>
                </a:lnTo>
                <a:close/>
              </a:path>
            </a:pathLst>
          </a:custGeom>
          <a:solidFill>
            <a:schemeClr val="accent4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dirty="0">
                <a:solidFill>
                  <a:schemeClr val="tx1"/>
                </a:solidFill>
              </a:rPr>
              <a:t>4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1400" dirty="0">
                <a:solidFill>
                  <a:schemeClr val="tx1"/>
                </a:solidFill>
              </a:rPr>
              <a:t>1878.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205163" y="993775"/>
            <a:ext cx="3033712" cy="1993900"/>
          </a:xfrm>
          <a:custGeom>
            <a:avLst/>
            <a:gdLst>
              <a:gd name="connsiteX0" fmla="*/ 105845 w 3033431"/>
              <a:gd name="connsiteY0" fmla="*/ 1158993 h 1994371"/>
              <a:gd name="connsiteX1" fmla="*/ 109608 w 3033431"/>
              <a:gd name="connsiteY1" fmla="*/ 1143941 h 1994371"/>
              <a:gd name="connsiteX2" fmla="*/ 147238 w 3033431"/>
              <a:gd name="connsiteY2" fmla="*/ 1140178 h 1994371"/>
              <a:gd name="connsiteX3" fmla="*/ 169816 w 3033431"/>
              <a:gd name="connsiteY3" fmla="*/ 1147704 h 1994371"/>
              <a:gd name="connsiteX4" fmla="*/ 181105 w 3033431"/>
              <a:gd name="connsiteY4" fmla="*/ 1151467 h 1994371"/>
              <a:gd name="connsiteX5" fmla="*/ 207445 w 3033431"/>
              <a:gd name="connsiteY5" fmla="*/ 1162756 h 1994371"/>
              <a:gd name="connsiteX6" fmla="*/ 297757 w 3033431"/>
              <a:gd name="connsiteY6" fmla="*/ 1166519 h 1994371"/>
              <a:gd name="connsiteX7" fmla="*/ 391831 w 3033431"/>
              <a:gd name="connsiteY7" fmla="*/ 1166519 h 1994371"/>
              <a:gd name="connsiteX8" fmla="*/ 406882 w 3033431"/>
              <a:gd name="connsiteY8" fmla="*/ 1143941 h 1994371"/>
              <a:gd name="connsiteX9" fmla="*/ 410645 w 3033431"/>
              <a:gd name="connsiteY9" fmla="*/ 1128889 h 1994371"/>
              <a:gd name="connsiteX10" fmla="*/ 421934 w 3033431"/>
              <a:gd name="connsiteY10" fmla="*/ 1121363 h 1994371"/>
              <a:gd name="connsiteX11" fmla="*/ 418171 w 3033431"/>
              <a:gd name="connsiteY11" fmla="*/ 1046104 h 1994371"/>
              <a:gd name="connsiteX12" fmla="*/ 384305 w 3033431"/>
              <a:gd name="connsiteY12" fmla="*/ 1027289 h 1994371"/>
              <a:gd name="connsiteX13" fmla="*/ 365490 w 3033431"/>
              <a:gd name="connsiteY13" fmla="*/ 1031052 h 1994371"/>
              <a:gd name="connsiteX14" fmla="*/ 342912 w 3033431"/>
              <a:gd name="connsiteY14" fmla="*/ 1023526 h 1994371"/>
              <a:gd name="connsiteX15" fmla="*/ 324097 w 3033431"/>
              <a:gd name="connsiteY15" fmla="*/ 1000948 h 1994371"/>
              <a:gd name="connsiteX16" fmla="*/ 320334 w 3033431"/>
              <a:gd name="connsiteY16" fmla="*/ 989659 h 1994371"/>
              <a:gd name="connsiteX17" fmla="*/ 316571 w 3033431"/>
              <a:gd name="connsiteY17" fmla="*/ 974608 h 1994371"/>
              <a:gd name="connsiteX18" fmla="*/ 297757 w 3033431"/>
              <a:gd name="connsiteY18" fmla="*/ 970845 h 1994371"/>
              <a:gd name="connsiteX19" fmla="*/ 282705 w 3033431"/>
              <a:gd name="connsiteY19" fmla="*/ 967082 h 1994371"/>
              <a:gd name="connsiteX20" fmla="*/ 275179 w 3033431"/>
              <a:gd name="connsiteY20" fmla="*/ 955793 h 1994371"/>
              <a:gd name="connsiteX21" fmla="*/ 211208 w 3033431"/>
              <a:gd name="connsiteY21" fmla="*/ 925689 h 1994371"/>
              <a:gd name="connsiteX22" fmla="*/ 188631 w 3033431"/>
              <a:gd name="connsiteY22" fmla="*/ 854193 h 1994371"/>
              <a:gd name="connsiteX23" fmla="*/ 158527 w 3033431"/>
              <a:gd name="connsiteY23" fmla="*/ 827852 h 1994371"/>
              <a:gd name="connsiteX24" fmla="*/ 64453 w 3033431"/>
              <a:gd name="connsiteY24" fmla="*/ 809037 h 1994371"/>
              <a:gd name="connsiteX25" fmla="*/ 19297 w 3033431"/>
              <a:gd name="connsiteY25" fmla="*/ 748830 h 1994371"/>
              <a:gd name="connsiteX26" fmla="*/ 482 w 3033431"/>
              <a:gd name="connsiteY26" fmla="*/ 699911 h 1994371"/>
              <a:gd name="connsiteX27" fmla="*/ 4245 w 3033431"/>
              <a:gd name="connsiteY27" fmla="*/ 650993 h 1994371"/>
              <a:gd name="connsiteX28" fmla="*/ 26823 w 3033431"/>
              <a:gd name="connsiteY28" fmla="*/ 598311 h 1994371"/>
              <a:gd name="connsiteX29" fmla="*/ 8008 w 3033431"/>
              <a:gd name="connsiteY29" fmla="*/ 523052 h 1994371"/>
              <a:gd name="connsiteX30" fmla="*/ 49401 w 3033431"/>
              <a:gd name="connsiteY30" fmla="*/ 523052 h 1994371"/>
              <a:gd name="connsiteX31" fmla="*/ 56927 w 3033431"/>
              <a:gd name="connsiteY31" fmla="*/ 455319 h 1994371"/>
              <a:gd name="connsiteX32" fmla="*/ 117134 w 3033431"/>
              <a:gd name="connsiteY32" fmla="*/ 357482 h 1994371"/>
              <a:gd name="connsiteX33" fmla="*/ 154764 w 3033431"/>
              <a:gd name="connsiteY33" fmla="*/ 252119 h 1994371"/>
              <a:gd name="connsiteX34" fmla="*/ 162290 w 3033431"/>
              <a:gd name="connsiteY34" fmla="*/ 173097 h 1994371"/>
              <a:gd name="connsiteX35" fmla="*/ 162290 w 3033431"/>
              <a:gd name="connsiteY35" fmla="*/ 109126 h 1994371"/>
              <a:gd name="connsiteX36" fmla="*/ 151001 w 3033431"/>
              <a:gd name="connsiteY36" fmla="*/ 75259 h 1994371"/>
              <a:gd name="connsiteX37" fmla="*/ 211208 w 3033431"/>
              <a:gd name="connsiteY37" fmla="*/ 86548 h 1994371"/>
              <a:gd name="connsiteX38" fmla="*/ 181105 w 3033431"/>
              <a:gd name="connsiteY38" fmla="*/ 33867 h 1994371"/>
              <a:gd name="connsiteX39" fmla="*/ 237549 w 3033431"/>
              <a:gd name="connsiteY39" fmla="*/ 33867 h 1994371"/>
              <a:gd name="connsiteX40" fmla="*/ 263890 w 3033431"/>
              <a:gd name="connsiteY40" fmla="*/ 0 h 1994371"/>
              <a:gd name="connsiteX41" fmla="*/ 361727 w 3033431"/>
              <a:gd name="connsiteY41" fmla="*/ 3763 h 1994371"/>
              <a:gd name="connsiteX42" fmla="*/ 485905 w 3033431"/>
              <a:gd name="connsiteY42" fmla="*/ 67734 h 1994371"/>
              <a:gd name="connsiteX43" fmla="*/ 467090 w 3033431"/>
              <a:gd name="connsiteY43" fmla="*/ 225778 h 1994371"/>
              <a:gd name="connsiteX44" fmla="*/ 542349 w 3033431"/>
              <a:gd name="connsiteY44" fmla="*/ 259645 h 1994371"/>
              <a:gd name="connsiteX45" fmla="*/ 602557 w 3033431"/>
              <a:gd name="connsiteY45" fmla="*/ 297274 h 1994371"/>
              <a:gd name="connsiteX46" fmla="*/ 685342 w 3033431"/>
              <a:gd name="connsiteY46" fmla="*/ 323615 h 1994371"/>
              <a:gd name="connsiteX47" fmla="*/ 670290 w 3033431"/>
              <a:gd name="connsiteY47" fmla="*/ 380059 h 1994371"/>
              <a:gd name="connsiteX48" fmla="*/ 681579 w 3033431"/>
              <a:gd name="connsiteY48" fmla="*/ 398874 h 1994371"/>
              <a:gd name="connsiteX49" fmla="*/ 828334 w 3033431"/>
              <a:gd name="connsiteY49" fmla="*/ 293511 h 1994371"/>
              <a:gd name="connsiteX50" fmla="*/ 873490 w 3033431"/>
              <a:gd name="connsiteY50" fmla="*/ 316089 h 1994371"/>
              <a:gd name="connsiteX51" fmla="*/ 907357 w 3033431"/>
              <a:gd name="connsiteY51" fmla="*/ 270934 h 1994371"/>
              <a:gd name="connsiteX52" fmla="*/ 933697 w 3033431"/>
              <a:gd name="connsiteY52" fmla="*/ 334904 h 1994371"/>
              <a:gd name="connsiteX53" fmla="*/ 948749 w 3033431"/>
              <a:gd name="connsiteY53" fmla="*/ 301037 h 1994371"/>
              <a:gd name="connsiteX54" fmla="*/ 952512 w 3033431"/>
              <a:gd name="connsiteY54" fmla="*/ 244593 h 1994371"/>
              <a:gd name="connsiteX55" fmla="*/ 1076690 w 3033431"/>
              <a:gd name="connsiteY55" fmla="*/ 146756 h 1994371"/>
              <a:gd name="connsiteX56" fmla="*/ 1208394 w 3033431"/>
              <a:gd name="connsiteY56" fmla="*/ 112889 h 1994371"/>
              <a:gd name="connsiteX57" fmla="*/ 1370201 w 3033431"/>
              <a:gd name="connsiteY57" fmla="*/ 327378 h 1994371"/>
              <a:gd name="connsiteX58" fmla="*/ 1452986 w 3033431"/>
              <a:gd name="connsiteY58" fmla="*/ 319852 h 1994371"/>
              <a:gd name="connsiteX59" fmla="*/ 1516957 w 3033431"/>
              <a:gd name="connsiteY59" fmla="*/ 270934 h 1994371"/>
              <a:gd name="connsiteX60" fmla="*/ 1618557 w 3033431"/>
              <a:gd name="connsiteY60" fmla="*/ 252119 h 1994371"/>
              <a:gd name="connsiteX61" fmla="*/ 1697579 w 3033431"/>
              <a:gd name="connsiteY61" fmla="*/ 255882 h 1994371"/>
              <a:gd name="connsiteX62" fmla="*/ 1780364 w 3033431"/>
              <a:gd name="connsiteY62" fmla="*/ 199437 h 1994371"/>
              <a:gd name="connsiteX63" fmla="*/ 1848097 w 3033431"/>
              <a:gd name="connsiteY63" fmla="*/ 116652 h 1994371"/>
              <a:gd name="connsiteX64" fmla="*/ 1904542 w 3033431"/>
              <a:gd name="connsiteY64" fmla="*/ 169334 h 1994371"/>
              <a:gd name="connsiteX65" fmla="*/ 2032482 w 3033431"/>
              <a:gd name="connsiteY65" fmla="*/ 184385 h 1994371"/>
              <a:gd name="connsiteX66" fmla="*/ 2073875 w 3033431"/>
              <a:gd name="connsiteY66" fmla="*/ 237067 h 1994371"/>
              <a:gd name="connsiteX67" fmla="*/ 2096453 w 3033431"/>
              <a:gd name="connsiteY67" fmla="*/ 316089 h 1994371"/>
              <a:gd name="connsiteX68" fmla="*/ 2322231 w 3033431"/>
              <a:gd name="connsiteY68" fmla="*/ 316089 h 1994371"/>
              <a:gd name="connsiteX69" fmla="*/ 2453934 w 3033431"/>
              <a:gd name="connsiteY69" fmla="*/ 380059 h 1994371"/>
              <a:gd name="connsiteX70" fmla="*/ 2517905 w 3033431"/>
              <a:gd name="connsiteY70" fmla="*/ 466608 h 1994371"/>
              <a:gd name="connsiteX71" fmla="*/ 2551771 w 3033431"/>
              <a:gd name="connsiteY71" fmla="*/ 466608 h 1994371"/>
              <a:gd name="connsiteX72" fmla="*/ 2600690 w 3033431"/>
              <a:gd name="connsiteY72" fmla="*/ 368771 h 1994371"/>
              <a:gd name="connsiteX73" fmla="*/ 2638319 w 3033431"/>
              <a:gd name="connsiteY73" fmla="*/ 301037 h 1994371"/>
              <a:gd name="connsiteX74" fmla="*/ 2721105 w 3033431"/>
              <a:gd name="connsiteY74" fmla="*/ 278459 h 1994371"/>
              <a:gd name="connsiteX75" fmla="*/ 2785075 w 3033431"/>
              <a:gd name="connsiteY75" fmla="*/ 244593 h 1994371"/>
              <a:gd name="connsiteX76" fmla="*/ 2890438 w 3033431"/>
              <a:gd name="connsiteY76" fmla="*/ 308563 h 1994371"/>
              <a:gd name="connsiteX77" fmla="*/ 3010853 w 3033431"/>
              <a:gd name="connsiteY77" fmla="*/ 346193 h 1994371"/>
              <a:gd name="connsiteX78" fmla="*/ 3033431 w 3033431"/>
              <a:gd name="connsiteY78" fmla="*/ 406400 h 1994371"/>
              <a:gd name="connsiteX79" fmla="*/ 3014616 w 3033431"/>
              <a:gd name="connsiteY79" fmla="*/ 428978 h 1994371"/>
              <a:gd name="connsiteX80" fmla="*/ 2924305 w 3033431"/>
              <a:gd name="connsiteY80" fmla="*/ 406400 h 1994371"/>
              <a:gd name="connsiteX81" fmla="*/ 2867860 w 3033431"/>
              <a:gd name="connsiteY81" fmla="*/ 417689 h 1994371"/>
              <a:gd name="connsiteX82" fmla="*/ 2860334 w 3033431"/>
              <a:gd name="connsiteY82" fmla="*/ 455319 h 1994371"/>
              <a:gd name="connsiteX83" fmla="*/ 2796364 w 3033431"/>
              <a:gd name="connsiteY83" fmla="*/ 492948 h 1994371"/>
              <a:gd name="connsiteX84" fmla="*/ 2781312 w 3033431"/>
              <a:gd name="connsiteY84" fmla="*/ 519289 h 1994371"/>
              <a:gd name="connsiteX85" fmla="*/ 2826468 w 3033431"/>
              <a:gd name="connsiteY85" fmla="*/ 590785 h 1994371"/>
              <a:gd name="connsiteX86" fmla="*/ 2882912 w 3033431"/>
              <a:gd name="connsiteY86" fmla="*/ 681097 h 1994371"/>
              <a:gd name="connsiteX87" fmla="*/ 2988275 w 3033431"/>
              <a:gd name="connsiteY87" fmla="*/ 714963 h 1994371"/>
              <a:gd name="connsiteX88" fmla="*/ 2988275 w 3033431"/>
              <a:gd name="connsiteY88" fmla="*/ 771408 h 1994371"/>
              <a:gd name="connsiteX89" fmla="*/ 2928068 w 3033431"/>
              <a:gd name="connsiteY89" fmla="*/ 835378 h 1994371"/>
              <a:gd name="connsiteX90" fmla="*/ 2890438 w 3033431"/>
              <a:gd name="connsiteY90" fmla="*/ 944504 h 1994371"/>
              <a:gd name="connsiteX91" fmla="*/ 2800127 w 3033431"/>
              <a:gd name="connsiteY91" fmla="*/ 959556 h 1994371"/>
              <a:gd name="connsiteX92" fmla="*/ 2754971 w 3033431"/>
              <a:gd name="connsiteY92" fmla="*/ 993422 h 1994371"/>
              <a:gd name="connsiteX93" fmla="*/ 2732394 w 3033431"/>
              <a:gd name="connsiteY93" fmla="*/ 1019763 h 1994371"/>
              <a:gd name="connsiteX94" fmla="*/ 2777549 w 3033431"/>
              <a:gd name="connsiteY94" fmla="*/ 1098785 h 1994371"/>
              <a:gd name="connsiteX95" fmla="*/ 2754971 w 3033431"/>
              <a:gd name="connsiteY95" fmla="*/ 1264356 h 1994371"/>
              <a:gd name="connsiteX96" fmla="*/ 2736157 w 3033431"/>
              <a:gd name="connsiteY96" fmla="*/ 1275645 h 1994371"/>
              <a:gd name="connsiteX97" fmla="*/ 2837757 w 3033431"/>
              <a:gd name="connsiteY97" fmla="*/ 1354667 h 1994371"/>
              <a:gd name="connsiteX98" fmla="*/ 2901727 w 3033431"/>
              <a:gd name="connsiteY98" fmla="*/ 1606785 h 1994371"/>
              <a:gd name="connsiteX99" fmla="*/ 2830231 w 3033431"/>
              <a:gd name="connsiteY99" fmla="*/ 1629363 h 1994371"/>
              <a:gd name="connsiteX100" fmla="*/ 2781312 w 3033431"/>
              <a:gd name="connsiteY100" fmla="*/ 1666993 h 1994371"/>
              <a:gd name="connsiteX101" fmla="*/ 2709816 w 3033431"/>
              <a:gd name="connsiteY101" fmla="*/ 1670756 h 1994371"/>
              <a:gd name="connsiteX102" fmla="*/ 2698527 w 3033431"/>
              <a:gd name="connsiteY102" fmla="*/ 1764830 h 1994371"/>
              <a:gd name="connsiteX103" fmla="*/ 2657134 w 3033431"/>
              <a:gd name="connsiteY103" fmla="*/ 1776119 h 1994371"/>
              <a:gd name="connsiteX104" fmla="*/ 2563060 w 3033431"/>
              <a:gd name="connsiteY104" fmla="*/ 1727200 h 1994371"/>
              <a:gd name="connsiteX105" fmla="*/ 2472749 w 3033431"/>
              <a:gd name="connsiteY105" fmla="*/ 1685808 h 1994371"/>
              <a:gd name="connsiteX106" fmla="*/ 2423831 w 3033431"/>
              <a:gd name="connsiteY106" fmla="*/ 1618074 h 1994371"/>
              <a:gd name="connsiteX107" fmla="*/ 2408779 w 3033431"/>
              <a:gd name="connsiteY107" fmla="*/ 1554104 h 1994371"/>
              <a:gd name="connsiteX108" fmla="*/ 2367386 w 3033431"/>
              <a:gd name="connsiteY108" fmla="*/ 1546578 h 1994371"/>
              <a:gd name="connsiteX109" fmla="*/ 2337282 w 3033431"/>
              <a:gd name="connsiteY109" fmla="*/ 1603022 h 1994371"/>
              <a:gd name="connsiteX110" fmla="*/ 2299653 w 3033431"/>
              <a:gd name="connsiteY110" fmla="*/ 1651941 h 1994371"/>
              <a:gd name="connsiteX111" fmla="*/ 2284601 w 3033431"/>
              <a:gd name="connsiteY111" fmla="*/ 1738489 h 1994371"/>
              <a:gd name="connsiteX112" fmla="*/ 2231919 w 3033431"/>
              <a:gd name="connsiteY112" fmla="*/ 1794934 h 1994371"/>
              <a:gd name="connsiteX113" fmla="*/ 2111505 w 3033431"/>
              <a:gd name="connsiteY113" fmla="*/ 1794934 h 1994371"/>
              <a:gd name="connsiteX114" fmla="*/ 2040008 w 3033431"/>
              <a:gd name="connsiteY114" fmla="*/ 1697097 h 1994371"/>
              <a:gd name="connsiteX115" fmla="*/ 1976038 w 3033431"/>
              <a:gd name="connsiteY115" fmla="*/ 1693334 h 1994371"/>
              <a:gd name="connsiteX116" fmla="*/ 1945934 w 3033431"/>
              <a:gd name="connsiteY116" fmla="*/ 1764830 h 1994371"/>
              <a:gd name="connsiteX117" fmla="*/ 1878201 w 3033431"/>
              <a:gd name="connsiteY117" fmla="*/ 1847615 h 1994371"/>
              <a:gd name="connsiteX118" fmla="*/ 1802942 w 3033431"/>
              <a:gd name="connsiteY118" fmla="*/ 1907822 h 1994371"/>
              <a:gd name="connsiteX119" fmla="*/ 1686290 w 3033431"/>
              <a:gd name="connsiteY119" fmla="*/ 1907822 h 1994371"/>
              <a:gd name="connsiteX120" fmla="*/ 1580927 w 3033431"/>
              <a:gd name="connsiteY120" fmla="*/ 1952978 h 1994371"/>
              <a:gd name="connsiteX121" fmla="*/ 1535771 w 3033431"/>
              <a:gd name="connsiteY121" fmla="*/ 1960504 h 1994371"/>
              <a:gd name="connsiteX122" fmla="*/ 1441697 w 3033431"/>
              <a:gd name="connsiteY122" fmla="*/ 1994371 h 1994371"/>
              <a:gd name="connsiteX123" fmla="*/ 1415357 w 3033431"/>
              <a:gd name="connsiteY123" fmla="*/ 1990608 h 1994371"/>
              <a:gd name="connsiteX124" fmla="*/ 1302468 w 3033431"/>
              <a:gd name="connsiteY124" fmla="*/ 1930400 h 1994371"/>
              <a:gd name="connsiteX125" fmla="*/ 1264838 w 3033431"/>
              <a:gd name="connsiteY125" fmla="*/ 1960504 h 1994371"/>
              <a:gd name="connsiteX126" fmla="*/ 1189579 w 3033431"/>
              <a:gd name="connsiteY126" fmla="*/ 1919111 h 1994371"/>
              <a:gd name="connsiteX127" fmla="*/ 1159475 w 3033431"/>
              <a:gd name="connsiteY127" fmla="*/ 1896534 h 1994371"/>
              <a:gd name="connsiteX128" fmla="*/ 1121845 w 3033431"/>
              <a:gd name="connsiteY128" fmla="*/ 1911585 h 1994371"/>
              <a:gd name="connsiteX129" fmla="*/ 997668 w 3033431"/>
              <a:gd name="connsiteY129" fmla="*/ 1873956 h 1994371"/>
              <a:gd name="connsiteX130" fmla="*/ 986379 w 3033431"/>
              <a:gd name="connsiteY130" fmla="*/ 1832563 h 1994371"/>
              <a:gd name="connsiteX131" fmla="*/ 881016 w 3033431"/>
              <a:gd name="connsiteY131" fmla="*/ 1862667 h 1994371"/>
              <a:gd name="connsiteX132" fmla="*/ 771890 w 3033431"/>
              <a:gd name="connsiteY132" fmla="*/ 1697097 h 1994371"/>
              <a:gd name="connsiteX133" fmla="*/ 775653 w 3033431"/>
              <a:gd name="connsiteY133" fmla="*/ 1648178 h 1994371"/>
              <a:gd name="connsiteX134" fmla="*/ 741786 w 3033431"/>
              <a:gd name="connsiteY134" fmla="*/ 1644415 h 1994371"/>
              <a:gd name="connsiteX135" fmla="*/ 722971 w 3033431"/>
              <a:gd name="connsiteY135" fmla="*/ 1682045 h 1994371"/>
              <a:gd name="connsiteX136" fmla="*/ 655238 w 3033431"/>
              <a:gd name="connsiteY136" fmla="*/ 1651941 h 1994371"/>
              <a:gd name="connsiteX137" fmla="*/ 553638 w 3033431"/>
              <a:gd name="connsiteY137" fmla="*/ 1651941 h 1994371"/>
              <a:gd name="connsiteX138" fmla="*/ 538586 w 3033431"/>
              <a:gd name="connsiteY138" fmla="*/ 1610548 h 1994371"/>
              <a:gd name="connsiteX139" fmla="*/ 500957 w 3033431"/>
              <a:gd name="connsiteY139" fmla="*/ 1606785 h 1994371"/>
              <a:gd name="connsiteX140" fmla="*/ 497194 w 3033431"/>
              <a:gd name="connsiteY140" fmla="*/ 1561630 h 1994371"/>
              <a:gd name="connsiteX141" fmla="*/ 478379 w 3033431"/>
              <a:gd name="connsiteY141" fmla="*/ 1595497 h 1994371"/>
              <a:gd name="connsiteX142" fmla="*/ 452038 w 3033431"/>
              <a:gd name="connsiteY142" fmla="*/ 1572919 h 1994371"/>
              <a:gd name="connsiteX143" fmla="*/ 436986 w 3033431"/>
              <a:gd name="connsiteY143" fmla="*/ 1531526 h 1994371"/>
              <a:gd name="connsiteX144" fmla="*/ 376779 w 3033431"/>
              <a:gd name="connsiteY144" fmla="*/ 1520237 h 1994371"/>
              <a:gd name="connsiteX145" fmla="*/ 350438 w 3033431"/>
              <a:gd name="connsiteY145" fmla="*/ 1539052 h 1994371"/>
              <a:gd name="connsiteX146" fmla="*/ 335386 w 3033431"/>
              <a:gd name="connsiteY146" fmla="*/ 1512711 h 1994371"/>
              <a:gd name="connsiteX147" fmla="*/ 342912 w 3033431"/>
              <a:gd name="connsiteY147" fmla="*/ 1414874 h 1994371"/>
              <a:gd name="connsiteX148" fmla="*/ 105845 w 3033431"/>
              <a:gd name="connsiteY148" fmla="*/ 1158993 h 1994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3033431" h="1994371">
                <a:moveTo>
                  <a:pt x="105845" y="1158993"/>
                </a:moveTo>
                <a:cubicBezTo>
                  <a:pt x="107099" y="1153976"/>
                  <a:pt x="106739" y="1148244"/>
                  <a:pt x="109608" y="1143941"/>
                </a:cubicBezTo>
                <a:cubicBezTo>
                  <a:pt x="118807" y="1130142"/>
                  <a:pt x="134992" y="1138429"/>
                  <a:pt x="147238" y="1140178"/>
                </a:cubicBezTo>
                <a:lnTo>
                  <a:pt x="169816" y="1147704"/>
                </a:lnTo>
                <a:cubicBezTo>
                  <a:pt x="173579" y="1148958"/>
                  <a:pt x="177557" y="1149693"/>
                  <a:pt x="181105" y="1151467"/>
                </a:cubicBezTo>
                <a:cubicBezTo>
                  <a:pt x="185404" y="1153616"/>
                  <a:pt x="200947" y="1162275"/>
                  <a:pt x="207445" y="1162756"/>
                </a:cubicBezTo>
                <a:cubicBezTo>
                  <a:pt x="237493" y="1164982"/>
                  <a:pt x="267653" y="1165265"/>
                  <a:pt x="297757" y="1166519"/>
                </a:cubicBezTo>
                <a:cubicBezTo>
                  <a:pt x="330626" y="1177476"/>
                  <a:pt x="337297" y="1181201"/>
                  <a:pt x="391831" y="1166519"/>
                </a:cubicBezTo>
                <a:cubicBezTo>
                  <a:pt x="400565" y="1164168"/>
                  <a:pt x="406882" y="1143941"/>
                  <a:pt x="406882" y="1143941"/>
                </a:cubicBezTo>
                <a:cubicBezTo>
                  <a:pt x="408136" y="1138924"/>
                  <a:pt x="407776" y="1133192"/>
                  <a:pt x="410645" y="1128889"/>
                </a:cubicBezTo>
                <a:cubicBezTo>
                  <a:pt x="413154" y="1125126"/>
                  <a:pt x="421525" y="1125867"/>
                  <a:pt x="421934" y="1121363"/>
                </a:cubicBezTo>
                <a:cubicBezTo>
                  <a:pt x="424208" y="1096348"/>
                  <a:pt x="425204" y="1070217"/>
                  <a:pt x="418171" y="1046104"/>
                </a:cubicBezTo>
                <a:cubicBezTo>
                  <a:pt x="415384" y="1036548"/>
                  <a:pt x="394049" y="1030537"/>
                  <a:pt x="384305" y="1027289"/>
                </a:cubicBezTo>
                <a:cubicBezTo>
                  <a:pt x="378033" y="1028543"/>
                  <a:pt x="371860" y="1031631"/>
                  <a:pt x="365490" y="1031052"/>
                </a:cubicBezTo>
                <a:cubicBezTo>
                  <a:pt x="357589" y="1030334"/>
                  <a:pt x="349847" y="1027379"/>
                  <a:pt x="342912" y="1023526"/>
                </a:cubicBezTo>
                <a:cubicBezTo>
                  <a:pt x="337150" y="1020325"/>
                  <a:pt x="327160" y="1007074"/>
                  <a:pt x="324097" y="1000948"/>
                </a:cubicBezTo>
                <a:cubicBezTo>
                  <a:pt x="322323" y="997400"/>
                  <a:pt x="321424" y="993473"/>
                  <a:pt x="320334" y="989659"/>
                </a:cubicBezTo>
                <a:cubicBezTo>
                  <a:pt x="318913" y="984687"/>
                  <a:pt x="320544" y="977919"/>
                  <a:pt x="316571" y="974608"/>
                </a:cubicBezTo>
                <a:cubicBezTo>
                  <a:pt x="311658" y="970514"/>
                  <a:pt x="304000" y="972232"/>
                  <a:pt x="297757" y="970845"/>
                </a:cubicBezTo>
                <a:cubicBezTo>
                  <a:pt x="292708" y="969723"/>
                  <a:pt x="287722" y="968336"/>
                  <a:pt x="282705" y="967082"/>
                </a:cubicBezTo>
                <a:lnTo>
                  <a:pt x="275179" y="955793"/>
                </a:lnTo>
                <a:lnTo>
                  <a:pt x="211208" y="925689"/>
                </a:lnTo>
                <a:lnTo>
                  <a:pt x="188631" y="854193"/>
                </a:lnTo>
                <a:lnTo>
                  <a:pt x="158527" y="827852"/>
                </a:lnTo>
                <a:lnTo>
                  <a:pt x="64453" y="809037"/>
                </a:lnTo>
                <a:cubicBezTo>
                  <a:pt x="17664" y="754451"/>
                  <a:pt x="19297" y="779485"/>
                  <a:pt x="19297" y="748830"/>
                </a:cubicBezTo>
                <a:cubicBezTo>
                  <a:pt x="0" y="702516"/>
                  <a:pt x="482" y="719980"/>
                  <a:pt x="482" y="699911"/>
                </a:cubicBezTo>
                <a:cubicBezTo>
                  <a:pt x="4349" y="653506"/>
                  <a:pt x="4245" y="669860"/>
                  <a:pt x="4245" y="650993"/>
                </a:cubicBezTo>
                <a:cubicBezTo>
                  <a:pt x="23697" y="600418"/>
                  <a:pt x="10706" y="614428"/>
                  <a:pt x="26823" y="598311"/>
                </a:cubicBezTo>
                <a:lnTo>
                  <a:pt x="8008" y="523052"/>
                </a:lnTo>
                <a:lnTo>
                  <a:pt x="49401" y="523052"/>
                </a:lnTo>
                <a:lnTo>
                  <a:pt x="56927" y="455319"/>
                </a:lnTo>
                <a:cubicBezTo>
                  <a:pt x="114284" y="359724"/>
                  <a:pt x="87513" y="387103"/>
                  <a:pt x="117134" y="357482"/>
                </a:cubicBezTo>
                <a:lnTo>
                  <a:pt x="154764" y="252119"/>
                </a:lnTo>
                <a:lnTo>
                  <a:pt x="162290" y="173097"/>
                </a:lnTo>
                <a:lnTo>
                  <a:pt x="162290" y="109126"/>
                </a:lnTo>
                <a:lnTo>
                  <a:pt x="151001" y="75259"/>
                </a:lnTo>
                <a:cubicBezTo>
                  <a:pt x="212425" y="90615"/>
                  <a:pt x="211208" y="110998"/>
                  <a:pt x="211208" y="86548"/>
                </a:cubicBezTo>
                <a:cubicBezTo>
                  <a:pt x="176664" y="32812"/>
                  <a:pt x="156466" y="33867"/>
                  <a:pt x="181105" y="33867"/>
                </a:cubicBezTo>
                <a:lnTo>
                  <a:pt x="237549" y="33867"/>
                </a:lnTo>
                <a:lnTo>
                  <a:pt x="263890" y="0"/>
                </a:lnTo>
                <a:cubicBezTo>
                  <a:pt x="296500" y="1304"/>
                  <a:pt x="329091" y="3763"/>
                  <a:pt x="361727" y="3763"/>
                </a:cubicBezTo>
                <a:lnTo>
                  <a:pt x="485905" y="67734"/>
                </a:lnTo>
                <a:lnTo>
                  <a:pt x="467090" y="225778"/>
                </a:lnTo>
                <a:lnTo>
                  <a:pt x="542349" y="259645"/>
                </a:lnTo>
                <a:lnTo>
                  <a:pt x="602557" y="297274"/>
                </a:lnTo>
                <a:lnTo>
                  <a:pt x="685342" y="323615"/>
                </a:lnTo>
                <a:lnTo>
                  <a:pt x="670290" y="380059"/>
                </a:lnTo>
                <a:cubicBezTo>
                  <a:pt x="682140" y="403759"/>
                  <a:pt x="681579" y="411051"/>
                  <a:pt x="681579" y="398874"/>
                </a:cubicBezTo>
                <a:lnTo>
                  <a:pt x="828334" y="293511"/>
                </a:lnTo>
                <a:cubicBezTo>
                  <a:pt x="877344" y="334353"/>
                  <a:pt x="873490" y="350734"/>
                  <a:pt x="873490" y="316089"/>
                </a:cubicBezTo>
                <a:cubicBezTo>
                  <a:pt x="904290" y="269890"/>
                  <a:pt x="885504" y="270934"/>
                  <a:pt x="907357" y="270934"/>
                </a:cubicBezTo>
                <a:cubicBezTo>
                  <a:pt x="930351" y="336087"/>
                  <a:pt x="907322" y="334904"/>
                  <a:pt x="933697" y="334904"/>
                </a:cubicBezTo>
                <a:lnTo>
                  <a:pt x="948749" y="301037"/>
                </a:lnTo>
                <a:cubicBezTo>
                  <a:pt x="952601" y="247105"/>
                  <a:pt x="952512" y="265961"/>
                  <a:pt x="952512" y="244593"/>
                </a:cubicBezTo>
                <a:cubicBezTo>
                  <a:pt x="1077690" y="149762"/>
                  <a:pt x="1076690" y="202449"/>
                  <a:pt x="1076690" y="146756"/>
                </a:cubicBezTo>
                <a:cubicBezTo>
                  <a:pt x="1206358" y="116246"/>
                  <a:pt x="1173651" y="147632"/>
                  <a:pt x="1208394" y="112889"/>
                </a:cubicBezTo>
                <a:lnTo>
                  <a:pt x="1370201" y="327378"/>
                </a:lnTo>
                <a:lnTo>
                  <a:pt x="1452986" y="319852"/>
                </a:lnTo>
                <a:lnTo>
                  <a:pt x="1516957" y="270934"/>
                </a:lnTo>
                <a:cubicBezTo>
                  <a:pt x="1616026" y="251882"/>
                  <a:pt x="1581584" y="252119"/>
                  <a:pt x="1618557" y="252119"/>
                </a:cubicBezTo>
                <a:lnTo>
                  <a:pt x="1697579" y="255882"/>
                </a:lnTo>
                <a:lnTo>
                  <a:pt x="1780364" y="199437"/>
                </a:lnTo>
                <a:lnTo>
                  <a:pt x="1848097" y="116652"/>
                </a:lnTo>
                <a:lnTo>
                  <a:pt x="1904542" y="169334"/>
                </a:lnTo>
                <a:lnTo>
                  <a:pt x="2032482" y="184385"/>
                </a:lnTo>
                <a:lnTo>
                  <a:pt x="2073875" y="237067"/>
                </a:lnTo>
                <a:lnTo>
                  <a:pt x="2096453" y="316089"/>
                </a:lnTo>
                <a:lnTo>
                  <a:pt x="2322231" y="316089"/>
                </a:lnTo>
                <a:lnTo>
                  <a:pt x="2453934" y="380059"/>
                </a:lnTo>
                <a:lnTo>
                  <a:pt x="2517905" y="466608"/>
                </a:lnTo>
                <a:lnTo>
                  <a:pt x="2551771" y="466608"/>
                </a:lnTo>
                <a:lnTo>
                  <a:pt x="2600690" y="368771"/>
                </a:lnTo>
                <a:lnTo>
                  <a:pt x="2638319" y="301037"/>
                </a:lnTo>
                <a:lnTo>
                  <a:pt x="2721105" y="278459"/>
                </a:lnTo>
                <a:lnTo>
                  <a:pt x="2785075" y="244593"/>
                </a:lnTo>
                <a:cubicBezTo>
                  <a:pt x="2887736" y="309231"/>
                  <a:pt x="2846655" y="308563"/>
                  <a:pt x="2890438" y="308563"/>
                </a:cubicBezTo>
                <a:lnTo>
                  <a:pt x="3010853" y="346193"/>
                </a:lnTo>
                <a:lnTo>
                  <a:pt x="3033431" y="406400"/>
                </a:lnTo>
                <a:cubicBezTo>
                  <a:pt x="3017683" y="430022"/>
                  <a:pt x="3027424" y="428978"/>
                  <a:pt x="3014616" y="428978"/>
                </a:cubicBezTo>
                <a:lnTo>
                  <a:pt x="2924305" y="406400"/>
                </a:lnTo>
                <a:lnTo>
                  <a:pt x="2867860" y="417689"/>
                </a:lnTo>
                <a:lnTo>
                  <a:pt x="2860334" y="455319"/>
                </a:lnTo>
                <a:lnTo>
                  <a:pt x="2796364" y="492948"/>
                </a:lnTo>
                <a:lnTo>
                  <a:pt x="2781312" y="519289"/>
                </a:lnTo>
                <a:lnTo>
                  <a:pt x="2826468" y="590785"/>
                </a:lnTo>
                <a:cubicBezTo>
                  <a:pt x="2879781" y="682180"/>
                  <a:pt x="2844298" y="681097"/>
                  <a:pt x="2882912" y="681097"/>
                </a:cubicBezTo>
                <a:lnTo>
                  <a:pt x="2988275" y="714963"/>
                </a:lnTo>
                <a:lnTo>
                  <a:pt x="2988275" y="771408"/>
                </a:lnTo>
                <a:lnTo>
                  <a:pt x="2928068" y="835378"/>
                </a:lnTo>
                <a:lnTo>
                  <a:pt x="2890438" y="944504"/>
                </a:lnTo>
                <a:lnTo>
                  <a:pt x="2800127" y="959556"/>
                </a:lnTo>
                <a:lnTo>
                  <a:pt x="2754971" y="993422"/>
                </a:lnTo>
                <a:lnTo>
                  <a:pt x="2732394" y="1019763"/>
                </a:lnTo>
                <a:lnTo>
                  <a:pt x="2777549" y="1098785"/>
                </a:lnTo>
                <a:lnTo>
                  <a:pt x="2754971" y="1264356"/>
                </a:lnTo>
                <a:lnTo>
                  <a:pt x="2736157" y="1275645"/>
                </a:lnTo>
                <a:lnTo>
                  <a:pt x="2837757" y="1354667"/>
                </a:lnTo>
                <a:lnTo>
                  <a:pt x="2901727" y="1606785"/>
                </a:lnTo>
                <a:lnTo>
                  <a:pt x="2830231" y="1629363"/>
                </a:lnTo>
                <a:lnTo>
                  <a:pt x="2781312" y="1666993"/>
                </a:lnTo>
                <a:lnTo>
                  <a:pt x="2709816" y="1670756"/>
                </a:lnTo>
                <a:lnTo>
                  <a:pt x="2698527" y="1764830"/>
                </a:lnTo>
                <a:lnTo>
                  <a:pt x="2657134" y="1776119"/>
                </a:lnTo>
                <a:lnTo>
                  <a:pt x="2563060" y="1727200"/>
                </a:lnTo>
                <a:lnTo>
                  <a:pt x="2472749" y="1685808"/>
                </a:lnTo>
                <a:lnTo>
                  <a:pt x="2423831" y="1618074"/>
                </a:lnTo>
                <a:lnTo>
                  <a:pt x="2408779" y="1554104"/>
                </a:lnTo>
                <a:lnTo>
                  <a:pt x="2367386" y="1546578"/>
                </a:lnTo>
                <a:lnTo>
                  <a:pt x="2337282" y="1603022"/>
                </a:lnTo>
                <a:lnTo>
                  <a:pt x="2299653" y="1651941"/>
                </a:lnTo>
                <a:lnTo>
                  <a:pt x="2284601" y="1738489"/>
                </a:lnTo>
                <a:lnTo>
                  <a:pt x="2231919" y="1794934"/>
                </a:lnTo>
                <a:cubicBezTo>
                  <a:pt x="2116228" y="1798790"/>
                  <a:pt x="2152706" y="1815535"/>
                  <a:pt x="2111505" y="1794934"/>
                </a:cubicBezTo>
                <a:lnTo>
                  <a:pt x="2040008" y="1697097"/>
                </a:lnTo>
                <a:lnTo>
                  <a:pt x="1976038" y="1693334"/>
                </a:lnTo>
                <a:lnTo>
                  <a:pt x="1945934" y="1764830"/>
                </a:lnTo>
                <a:lnTo>
                  <a:pt x="1878201" y="1847615"/>
                </a:lnTo>
                <a:lnTo>
                  <a:pt x="1802942" y="1907822"/>
                </a:lnTo>
                <a:lnTo>
                  <a:pt x="1686290" y="1907822"/>
                </a:lnTo>
                <a:lnTo>
                  <a:pt x="1580927" y="1952978"/>
                </a:lnTo>
                <a:lnTo>
                  <a:pt x="1535771" y="1960504"/>
                </a:lnTo>
                <a:lnTo>
                  <a:pt x="1441697" y="1994371"/>
                </a:lnTo>
                <a:lnTo>
                  <a:pt x="1415357" y="1990608"/>
                </a:lnTo>
                <a:lnTo>
                  <a:pt x="1302468" y="1930400"/>
                </a:lnTo>
                <a:lnTo>
                  <a:pt x="1264838" y="1960504"/>
                </a:lnTo>
                <a:lnTo>
                  <a:pt x="1189579" y="1919111"/>
                </a:lnTo>
                <a:lnTo>
                  <a:pt x="1159475" y="1896534"/>
                </a:lnTo>
                <a:cubicBezTo>
                  <a:pt x="1124462" y="1912094"/>
                  <a:pt x="1137962" y="1911585"/>
                  <a:pt x="1121845" y="1911585"/>
                </a:cubicBezTo>
                <a:lnTo>
                  <a:pt x="997668" y="1873956"/>
                </a:lnTo>
                <a:lnTo>
                  <a:pt x="986379" y="1832563"/>
                </a:lnTo>
                <a:lnTo>
                  <a:pt x="881016" y="1862667"/>
                </a:lnTo>
                <a:cubicBezTo>
                  <a:pt x="771189" y="1699819"/>
                  <a:pt x="771890" y="1765915"/>
                  <a:pt x="771890" y="1697097"/>
                </a:cubicBezTo>
                <a:lnTo>
                  <a:pt x="775653" y="1648178"/>
                </a:lnTo>
                <a:lnTo>
                  <a:pt x="741786" y="1644415"/>
                </a:lnTo>
                <a:lnTo>
                  <a:pt x="722971" y="1682045"/>
                </a:lnTo>
                <a:lnTo>
                  <a:pt x="655238" y="1651941"/>
                </a:lnTo>
                <a:lnTo>
                  <a:pt x="553638" y="1651941"/>
                </a:lnTo>
                <a:lnTo>
                  <a:pt x="538586" y="1610548"/>
                </a:lnTo>
                <a:lnTo>
                  <a:pt x="500957" y="1606785"/>
                </a:lnTo>
                <a:lnTo>
                  <a:pt x="497194" y="1561630"/>
                </a:lnTo>
                <a:lnTo>
                  <a:pt x="478379" y="1595497"/>
                </a:lnTo>
                <a:lnTo>
                  <a:pt x="452038" y="1572919"/>
                </a:lnTo>
                <a:lnTo>
                  <a:pt x="436986" y="1531526"/>
                </a:lnTo>
                <a:lnTo>
                  <a:pt x="376779" y="1520237"/>
                </a:lnTo>
                <a:lnTo>
                  <a:pt x="350438" y="1539052"/>
                </a:lnTo>
                <a:lnTo>
                  <a:pt x="335386" y="1512711"/>
                </a:lnTo>
                <a:lnTo>
                  <a:pt x="342912" y="1414874"/>
                </a:lnTo>
                <a:lnTo>
                  <a:pt x="105845" y="1158993"/>
                </a:lnTo>
                <a:close/>
              </a:path>
            </a:pathLst>
          </a:custGeom>
          <a:solidFill>
            <a:schemeClr val="accent4">
              <a:lumMod val="5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000" dirty="0">
                <a:solidFill>
                  <a:schemeClr val="tx1"/>
                </a:solidFill>
              </a:rPr>
              <a:t>Београдски </a:t>
            </a:r>
            <a:r>
              <a:rPr lang="sr-Cyrl-CS" dirty="0">
                <a:solidFill>
                  <a:schemeClr val="tx1"/>
                </a:solidFill>
              </a:rPr>
              <a:t>пашалук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1400" dirty="0">
                <a:solidFill>
                  <a:schemeClr val="tx1"/>
                </a:solidFill>
              </a:rPr>
              <a:t>1830.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2075692">
            <a:off x="3654425" y="2859088"/>
            <a:ext cx="857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1400" i="1">
                <a:latin typeface="Calibri" pitchFamily="34" charset="0"/>
              </a:rPr>
              <a:t>Санџак</a:t>
            </a:r>
            <a:endParaRPr lang="en-US" sz="1400" i="1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0" y="3571875"/>
            <a:ext cx="849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1200" i="1">
                <a:latin typeface="Calibri" pitchFamily="34" charset="0"/>
              </a:rPr>
              <a:t>Косово и</a:t>
            </a:r>
          </a:p>
          <a:p>
            <a:r>
              <a:rPr lang="sr-Cyrl-CS" sz="1200" i="1">
                <a:latin typeface="Calibri" pitchFamily="34" charset="0"/>
              </a:rPr>
              <a:t>Метохија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00625" y="4429125"/>
            <a:ext cx="1111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1400">
                <a:latin typeface="Calibri" pitchFamily="34" charset="0"/>
              </a:rPr>
              <a:t>Македонија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124200" y="2514600"/>
            <a:ext cx="3405188" cy="3152775"/>
          </a:xfrm>
          <a:custGeom>
            <a:avLst/>
            <a:gdLst>
              <a:gd name="connsiteX0" fmla="*/ 235612 w 3405158"/>
              <a:gd name="connsiteY0" fmla="*/ 5610 h 3152717"/>
              <a:gd name="connsiteX1" fmla="*/ 157075 w 3405158"/>
              <a:gd name="connsiteY1" fmla="*/ 67318 h 3152717"/>
              <a:gd name="connsiteX2" fmla="*/ 95367 w 3405158"/>
              <a:gd name="connsiteY2" fmla="*/ 56098 h 3152717"/>
              <a:gd name="connsiteX3" fmla="*/ 72928 w 3405158"/>
              <a:gd name="connsiteY3" fmla="*/ 22439 h 3152717"/>
              <a:gd name="connsiteX4" fmla="*/ 39269 w 3405158"/>
              <a:gd name="connsiteY4" fmla="*/ 61708 h 3152717"/>
              <a:gd name="connsiteX5" fmla="*/ 11220 w 3405158"/>
              <a:gd name="connsiteY5" fmla="*/ 61708 h 3152717"/>
              <a:gd name="connsiteX6" fmla="*/ 0 w 3405158"/>
              <a:gd name="connsiteY6" fmla="*/ 106587 h 3152717"/>
              <a:gd name="connsiteX7" fmla="*/ 16829 w 3405158"/>
              <a:gd name="connsiteY7" fmla="*/ 196344 h 3152717"/>
              <a:gd name="connsiteX8" fmla="*/ 190734 w 3405158"/>
              <a:gd name="connsiteY8" fmla="*/ 308540 h 3152717"/>
              <a:gd name="connsiteX9" fmla="*/ 319760 w 3405158"/>
              <a:gd name="connsiteY9" fmla="*/ 426346 h 3152717"/>
              <a:gd name="connsiteX10" fmla="*/ 364638 w 3405158"/>
              <a:gd name="connsiteY10" fmla="*/ 499274 h 3152717"/>
              <a:gd name="connsiteX11" fmla="*/ 420736 w 3405158"/>
              <a:gd name="connsiteY11" fmla="*/ 577811 h 3152717"/>
              <a:gd name="connsiteX12" fmla="*/ 471225 w 3405158"/>
              <a:gd name="connsiteY12" fmla="*/ 566592 h 3152717"/>
              <a:gd name="connsiteX13" fmla="*/ 521713 w 3405158"/>
              <a:gd name="connsiteY13" fmla="*/ 572201 h 3152717"/>
              <a:gd name="connsiteX14" fmla="*/ 594641 w 3405158"/>
              <a:gd name="connsiteY14" fmla="*/ 622690 h 3152717"/>
              <a:gd name="connsiteX15" fmla="*/ 661958 w 3405158"/>
              <a:gd name="connsiteY15" fmla="*/ 667568 h 3152717"/>
              <a:gd name="connsiteX16" fmla="*/ 740496 w 3405158"/>
              <a:gd name="connsiteY16" fmla="*/ 751716 h 3152717"/>
              <a:gd name="connsiteX17" fmla="*/ 819033 w 3405158"/>
              <a:gd name="connsiteY17" fmla="*/ 751716 h 3152717"/>
              <a:gd name="connsiteX18" fmla="*/ 942449 w 3405158"/>
              <a:gd name="connsiteY18" fmla="*/ 802204 h 3152717"/>
              <a:gd name="connsiteX19" fmla="*/ 992937 w 3405158"/>
              <a:gd name="connsiteY19" fmla="*/ 880741 h 3152717"/>
              <a:gd name="connsiteX20" fmla="*/ 1116353 w 3405158"/>
              <a:gd name="connsiteY20" fmla="*/ 976108 h 3152717"/>
              <a:gd name="connsiteX21" fmla="*/ 1088304 w 3405158"/>
              <a:gd name="connsiteY21" fmla="*/ 1037816 h 3152717"/>
              <a:gd name="connsiteX22" fmla="*/ 1088304 w 3405158"/>
              <a:gd name="connsiteY22" fmla="*/ 1071475 h 3152717"/>
              <a:gd name="connsiteX23" fmla="*/ 1161232 w 3405158"/>
              <a:gd name="connsiteY23" fmla="*/ 1194891 h 3152717"/>
              <a:gd name="connsiteX24" fmla="*/ 1166842 w 3405158"/>
              <a:gd name="connsiteY24" fmla="*/ 1301477 h 3152717"/>
              <a:gd name="connsiteX25" fmla="*/ 1161232 w 3405158"/>
              <a:gd name="connsiteY25" fmla="*/ 1368795 h 3152717"/>
              <a:gd name="connsiteX26" fmla="*/ 1166842 w 3405158"/>
              <a:gd name="connsiteY26" fmla="*/ 1525870 h 3152717"/>
              <a:gd name="connsiteX27" fmla="*/ 1161232 w 3405158"/>
              <a:gd name="connsiteY27" fmla="*/ 1576358 h 3152717"/>
              <a:gd name="connsiteX28" fmla="*/ 1245379 w 3405158"/>
              <a:gd name="connsiteY28" fmla="*/ 1643676 h 3152717"/>
              <a:gd name="connsiteX29" fmla="*/ 1363185 w 3405158"/>
              <a:gd name="connsiteY29" fmla="*/ 1705384 h 3152717"/>
              <a:gd name="connsiteX30" fmla="*/ 1402454 w 3405158"/>
              <a:gd name="connsiteY30" fmla="*/ 1699774 h 3152717"/>
              <a:gd name="connsiteX31" fmla="*/ 1447333 w 3405158"/>
              <a:gd name="connsiteY31" fmla="*/ 1789531 h 3152717"/>
              <a:gd name="connsiteX32" fmla="*/ 1391234 w 3405158"/>
              <a:gd name="connsiteY32" fmla="*/ 1834410 h 3152717"/>
              <a:gd name="connsiteX33" fmla="*/ 1396844 w 3405158"/>
              <a:gd name="connsiteY33" fmla="*/ 1924167 h 3152717"/>
              <a:gd name="connsiteX34" fmla="*/ 1363185 w 3405158"/>
              <a:gd name="connsiteY34" fmla="*/ 2019534 h 3152717"/>
              <a:gd name="connsiteX35" fmla="*/ 1312697 w 3405158"/>
              <a:gd name="connsiteY35" fmla="*/ 2030754 h 3152717"/>
              <a:gd name="connsiteX36" fmla="*/ 1217330 w 3405158"/>
              <a:gd name="connsiteY36" fmla="*/ 2008314 h 3152717"/>
              <a:gd name="connsiteX37" fmla="*/ 1178061 w 3405158"/>
              <a:gd name="connsiteY37" fmla="*/ 2019534 h 3152717"/>
              <a:gd name="connsiteX38" fmla="*/ 1172452 w 3405158"/>
              <a:gd name="connsiteY38" fmla="*/ 2249536 h 3152717"/>
              <a:gd name="connsiteX39" fmla="*/ 1121963 w 3405158"/>
              <a:gd name="connsiteY39" fmla="*/ 2333684 h 3152717"/>
              <a:gd name="connsiteX40" fmla="*/ 1144402 w 3405158"/>
              <a:gd name="connsiteY40" fmla="*/ 2440270 h 3152717"/>
              <a:gd name="connsiteX41" fmla="*/ 1172452 w 3405158"/>
              <a:gd name="connsiteY41" fmla="*/ 2445880 h 3152717"/>
              <a:gd name="connsiteX42" fmla="*/ 1217330 w 3405158"/>
              <a:gd name="connsiteY42" fmla="*/ 2485149 h 3152717"/>
              <a:gd name="connsiteX43" fmla="*/ 1290258 w 3405158"/>
              <a:gd name="connsiteY43" fmla="*/ 2838567 h 3152717"/>
              <a:gd name="connsiteX44" fmla="*/ 1368795 w 3405158"/>
              <a:gd name="connsiteY44" fmla="*/ 2900275 h 3152717"/>
              <a:gd name="connsiteX45" fmla="*/ 1396844 w 3405158"/>
              <a:gd name="connsiteY45" fmla="*/ 3057350 h 3152717"/>
              <a:gd name="connsiteX46" fmla="*/ 1424893 w 3405158"/>
              <a:gd name="connsiteY46" fmla="*/ 3091009 h 3152717"/>
              <a:gd name="connsiteX47" fmla="*/ 1626847 w 3405158"/>
              <a:gd name="connsiteY47" fmla="*/ 3130277 h 3152717"/>
              <a:gd name="connsiteX48" fmla="*/ 2047583 w 3405158"/>
              <a:gd name="connsiteY48" fmla="*/ 3152717 h 3152717"/>
              <a:gd name="connsiteX49" fmla="*/ 2260756 w 3405158"/>
              <a:gd name="connsiteY49" fmla="*/ 3062960 h 3152717"/>
              <a:gd name="connsiteX50" fmla="*/ 2316854 w 3405158"/>
              <a:gd name="connsiteY50" fmla="*/ 3046130 h 3152717"/>
              <a:gd name="connsiteX51" fmla="*/ 2356123 w 3405158"/>
              <a:gd name="connsiteY51" fmla="*/ 2928324 h 3152717"/>
              <a:gd name="connsiteX52" fmla="*/ 2462709 w 3405158"/>
              <a:gd name="connsiteY52" fmla="*/ 2855396 h 3152717"/>
              <a:gd name="connsiteX53" fmla="*/ 2574906 w 3405158"/>
              <a:gd name="connsiteY53" fmla="*/ 2771249 h 3152717"/>
              <a:gd name="connsiteX54" fmla="*/ 2692712 w 3405158"/>
              <a:gd name="connsiteY54" fmla="*/ 2788079 h 3152717"/>
              <a:gd name="connsiteX55" fmla="*/ 2748810 w 3405158"/>
              <a:gd name="connsiteY55" fmla="*/ 2855396 h 3152717"/>
              <a:gd name="connsiteX56" fmla="*/ 2776859 w 3405158"/>
              <a:gd name="connsiteY56" fmla="*/ 2905885 h 3152717"/>
              <a:gd name="connsiteX57" fmla="*/ 2827347 w 3405158"/>
              <a:gd name="connsiteY57" fmla="*/ 2900275 h 3152717"/>
              <a:gd name="connsiteX58" fmla="*/ 2883445 w 3405158"/>
              <a:gd name="connsiteY58" fmla="*/ 2900275 h 3152717"/>
              <a:gd name="connsiteX59" fmla="*/ 2928324 w 3405158"/>
              <a:gd name="connsiteY59" fmla="*/ 2911495 h 3152717"/>
              <a:gd name="connsiteX60" fmla="*/ 3001252 w 3405158"/>
              <a:gd name="connsiteY60" fmla="*/ 2894665 h 3152717"/>
              <a:gd name="connsiteX61" fmla="*/ 3006861 w 3405158"/>
              <a:gd name="connsiteY61" fmla="*/ 2877836 h 3152717"/>
              <a:gd name="connsiteX62" fmla="*/ 3040520 w 3405158"/>
              <a:gd name="connsiteY62" fmla="*/ 2788079 h 3152717"/>
              <a:gd name="connsiteX63" fmla="*/ 3051740 w 3405158"/>
              <a:gd name="connsiteY63" fmla="*/ 2760030 h 3152717"/>
              <a:gd name="connsiteX64" fmla="*/ 3107838 w 3405158"/>
              <a:gd name="connsiteY64" fmla="*/ 2681492 h 3152717"/>
              <a:gd name="connsiteX65" fmla="*/ 3163936 w 3405158"/>
              <a:gd name="connsiteY65" fmla="*/ 2546857 h 3152717"/>
              <a:gd name="connsiteX66" fmla="*/ 3091009 w 3405158"/>
              <a:gd name="connsiteY66" fmla="*/ 2513198 h 3152717"/>
              <a:gd name="connsiteX67" fmla="*/ 2956373 w 3405158"/>
              <a:gd name="connsiteY67" fmla="*/ 2513198 h 3152717"/>
              <a:gd name="connsiteX68" fmla="*/ 2905885 w 3405158"/>
              <a:gd name="connsiteY68" fmla="*/ 2434660 h 3152717"/>
              <a:gd name="connsiteX69" fmla="*/ 2861006 w 3405158"/>
              <a:gd name="connsiteY69" fmla="*/ 2378562 h 3152717"/>
              <a:gd name="connsiteX70" fmla="*/ 2939544 w 3405158"/>
              <a:gd name="connsiteY70" fmla="*/ 2283195 h 3152717"/>
              <a:gd name="connsiteX71" fmla="*/ 3046130 w 3405158"/>
              <a:gd name="connsiteY71" fmla="*/ 2176609 h 3152717"/>
              <a:gd name="connsiteX72" fmla="*/ 3158326 w 3405158"/>
              <a:gd name="connsiteY72" fmla="*/ 2221487 h 3152717"/>
              <a:gd name="connsiteX73" fmla="*/ 3130277 w 3405158"/>
              <a:gd name="connsiteY73" fmla="*/ 2283195 h 3152717"/>
              <a:gd name="connsiteX74" fmla="*/ 3186376 w 3405158"/>
              <a:gd name="connsiteY74" fmla="*/ 2305635 h 3152717"/>
              <a:gd name="connsiteX75" fmla="*/ 3287352 w 3405158"/>
              <a:gd name="connsiteY75" fmla="*/ 2378562 h 3152717"/>
              <a:gd name="connsiteX76" fmla="*/ 3337841 w 3405158"/>
              <a:gd name="connsiteY76" fmla="*/ 2350513 h 3152717"/>
              <a:gd name="connsiteX77" fmla="*/ 3405158 w 3405158"/>
              <a:gd name="connsiteY77" fmla="*/ 2137340 h 3152717"/>
              <a:gd name="connsiteX78" fmla="*/ 3365890 w 3405158"/>
              <a:gd name="connsiteY78" fmla="*/ 2058803 h 3152717"/>
              <a:gd name="connsiteX79" fmla="*/ 3276133 w 3405158"/>
              <a:gd name="connsiteY79" fmla="*/ 2053193 h 3152717"/>
              <a:gd name="connsiteX80" fmla="*/ 3248083 w 3405158"/>
              <a:gd name="connsiteY80" fmla="*/ 1935387 h 3152717"/>
              <a:gd name="connsiteX81" fmla="*/ 3175156 w 3405158"/>
              <a:gd name="connsiteY81" fmla="*/ 1873679 h 3152717"/>
              <a:gd name="connsiteX82" fmla="*/ 3163936 w 3405158"/>
              <a:gd name="connsiteY82" fmla="*/ 1761482 h 3152717"/>
              <a:gd name="connsiteX83" fmla="*/ 3130277 w 3405158"/>
              <a:gd name="connsiteY83" fmla="*/ 1767092 h 3152717"/>
              <a:gd name="connsiteX84" fmla="*/ 3091009 w 3405158"/>
              <a:gd name="connsiteY84" fmla="*/ 1739043 h 3152717"/>
              <a:gd name="connsiteX85" fmla="*/ 2973202 w 3405158"/>
              <a:gd name="connsiteY85" fmla="*/ 1722214 h 3152717"/>
              <a:gd name="connsiteX86" fmla="*/ 2804908 w 3405158"/>
              <a:gd name="connsiteY86" fmla="*/ 1548309 h 3152717"/>
              <a:gd name="connsiteX87" fmla="*/ 2788079 w 3405158"/>
              <a:gd name="connsiteY87" fmla="*/ 1492211 h 3152717"/>
              <a:gd name="connsiteX88" fmla="*/ 2664663 w 3405158"/>
              <a:gd name="connsiteY88" fmla="*/ 1419284 h 3152717"/>
              <a:gd name="connsiteX89" fmla="*/ 2659053 w 3405158"/>
              <a:gd name="connsiteY89" fmla="*/ 1323917 h 3152717"/>
              <a:gd name="connsiteX90" fmla="*/ 2597345 w 3405158"/>
              <a:gd name="connsiteY90" fmla="*/ 1262209 h 3152717"/>
              <a:gd name="connsiteX91" fmla="*/ 2546856 w 3405158"/>
              <a:gd name="connsiteY91" fmla="*/ 1312697 h 3152717"/>
              <a:gd name="connsiteX92" fmla="*/ 2440270 w 3405158"/>
              <a:gd name="connsiteY92" fmla="*/ 1262209 h 3152717"/>
              <a:gd name="connsiteX93" fmla="*/ 2384172 w 3405158"/>
              <a:gd name="connsiteY93" fmla="*/ 1351966 h 3152717"/>
              <a:gd name="connsiteX94" fmla="*/ 2266366 w 3405158"/>
              <a:gd name="connsiteY94" fmla="*/ 1307087 h 3152717"/>
              <a:gd name="connsiteX95" fmla="*/ 2221487 w 3405158"/>
              <a:gd name="connsiteY95" fmla="*/ 1245379 h 3152717"/>
              <a:gd name="connsiteX96" fmla="*/ 2176609 w 3405158"/>
              <a:gd name="connsiteY96" fmla="*/ 1172452 h 3152717"/>
              <a:gd name="connsiteX97" fmla="*/ 2255146 w 3405158"/>
              <a:gd name="connsiteY97" fmla="*/ 1127573 h 3152717"/>
              <a:gd name="connsiteX98" fmla="*/ 2215877 w 3405158"/>
              <a:gd name="connsiteY98" fmla="*/ 1054646 h 3152717"/>
              <a:gd name="connsiteX99" fmla="*/ 2176609 w 3405158"/>
              <a:gd name="connsiteY99" fmla="*/ 1015377 h 3152717"/>
              <a:gd name="connsiteX100" fmla="*/ 2114901 w 3405158"/>
              <a:gd name="connsiteY100" fmla="*/ 1015377 h 3152717"/>
              <a:gd name="connsiteX101" fmla="*/ 2103681 w 3405158"/>
              <a:gd name="connsiteY101" fmla="*/ 1054646 h 3152717"/>
              <a:gd name="connsiteX102" fmla="*/ 2064412 w 3405158"/>
              <a:gd name="connsiteY102" fmla="*/ 1054646 h 3152717"/>
              <a:gd name="connsiteX103" fmla="*/ 2058802 w 3405158"/>
              <a:gd name="connsiteY103" fmla="*/ 1020987 h 3152717"/>
              <a:gd name="connsiteX104" fmla="*/ 2008314 w 3405158"/>
              <a:gd name="connsiteY104" fmla="*/ 976108 h 3152717"/>
              <a:gd name="connsiteX105" fmla="*/ 1907337 w 3405158"/>
              <a:gd name="connsiteY105" fmla="*/ 976108 h 3152717"/>
              <a:gd name="connsiteX106" fmla="*/ 1851239 w 3405158"/>
              <a:gd name="connsiteY106" fmla="*/ 970498 h 3152717"/>
              <a:gd name="connsiteX107" fmla="*/ 1834410 w 3405158"/>
              <a:gd name="connsiteY107" fmla="*/ 942449 h 3152717"/>
              <a:gd name="connsiteX108" fmla="*/ 1879288 w 3405158"/>
              <a:gd name="connsiteY108" fmla="*/ 847082 h 3152717"/>
              <a:gd name="connsiteX109" fmla="*/ 1907337 w 3405158"/>
              <a:gd name="connsiteY109" fmla="*/ 796594 h 3152717"/>
              <a:gd name="connsiteX110" fmla="*/ 1851239 w 3405158"/>
              <a:gd name="connsiteY110" fmla="*/ 835863 h 3152717"/>
              <a:gd name="connsiteX111" fmla="*/ 1778312 w 3405158"/>
              <a:gd name="connsiteY111" fmla="*/ 796594 h 3152717"/>
              <a:gd name="connsiteX112" fmla="*/ 1733433 w 3405158"/>
              <a:gd name="connsiteY112" fmla="*/ 807814 h 3152717"/>
              <a:gd name="connsiteX113" fmla="*/ 1694164 w 3405158"/>
              <a:gd name="connsiteY113" fmla="*/ 650739 h 3152717"/>
              <a:gd name="connsiteX114" fmla="*/ 1682945 w 3405158"/>
              <a:gd name="connsiteY114" fmla="*/ 639519 h 3152717"/>
              <a:gd name="connsiteX115" fmla="*/ 1666115 w 3405158"/>
              <a:gd name="connsiteY115" fmla="*/ 706837 h 3152717"/>
              <a:gd name="connsiteX116" fmla="*/ 1632456 w 3405158"/>
              <a:gd name="connsiteY116" fmla="*/ 695617 h 3152717"/>
              <a:gd name="connsiteX117" fmla="*/ 1626847 w 3405158"/>
              <a:gd name="connsiteY117" fmla="*/ 572201 h 3152717"/>
              <a:gd name="connsiteX118" fmla="*/ 1621237 w 3405158"/>
              <a:gd name="connsiteY118" fmla="*/ 538543 h 3152717"/>
              <a:gd name="connsiteX119" fmla="*/ 1598798 w 3405158"/>
              <a:gd name="connsiteY119" fmla="*/ 516103 h 3152717"/>
              <a:gd name="connsiteX120" fmla="*/ 1570749 w 3405158"/>
              <a:gd name="connsiteY120" fmla="*/ 538543 h 3152717"/>
              <a:gd name="connsiteX121" fmla="*/ 1509041 w 3405158"/>
              <a:gd name="connsiteY121" fmla="*/ 560982 h 3152717"/>
              <a:gd name="connsiteX122" fmla="*/ 1509041 w 3405158"/>
              <a:gd name="connsiteY122" fmla="*/ 560982 h 3152717"/>
              <a:gd name="connsiteX123" fmla="*/ 1424893 w 3405158"/>
              <a:gd name="connsiteY123" fmla="*/ 510493 h 3152717"/>
              <a:gd name="connsiteX124" fmla="*/ 1323917 w 3405158"/>
              <a:gd name="connsiteY124" fmla="*/ 476835 h 3152717"/>
              <a:gd name="connsiteX125" fmla="*/ 1250989 w 3405158"/>
              <a:gd name="connsiteY125" fmla="*/ 443176 h 3152717"/>
              <a:gd name="connsiteX126" fmla="*/ 1200501 w 3405158"/>
              <a:gd name="connsiteY126" fmla="*/ 375858 h 3152717"/>
              <a:gd name="connsiteX127" fmla="*/ 1138793 w 3405158"/>
              <a:gd name="connsiteY127" fmla="*/ 431956 h 3152717"/>
              <a:gd name="connsiteX128" fmla="*/ 1049036 w 3405158"/>
              <a:gd name="connsiteY128" fmla="*/ 359028 h 3152717"/>
              <a:gd name="connsiteX129" fmla="*/ 1020987 w 3405158"/>
              <a:gd name="connsiteY129" fmla="*/ 387077 h 3152717"/>
              <a:gd name="connsiteX130" fmla="*/ 981718 w 3405158"/>
              <a:gd name="connsiteY130" fmla="*/ 387077 h 3152717"/>
              <a:gd name="connsiteX131" fmla="*/ 875131 w 3405158"/>
              <a:gd name="connsiteY131" fmla="*/ 353419 h 3152717"/>
              <a:gd name="connsiteX132" fmla="*/ 847082 w 3405158"/>
              <a:gd name="connsiteY132" fmla="*/ 308540 h 3152717"/>
              <a:gd name="connsiteX133" fmla="*/ 757325 w 3405158"/>
              <a:gd name="connsiteY133" fmla="*/ 353419 h 3152717"/>
              <a:gd name="connsiteX134" fmla="*/ 633909 w 3405158"/>
              <a:gd name="connsiteY134" fmla="*/ 129026 h 3152717"/>
              <a:gd name="connsiteX135" fmla="*/ 617080 w 3405158"/>
              <a:gd name="connsiteY135" fmla="*/ 117806 h 3152717"/>
              <a:gd name="connsiteX136" fmla="*/ 589031 w 3405158"/>
              <a:gd name="connsiteY136" fmla="*/ 145855 h 3152717"/>
              <a:gd name="connsiteX137" fmla="*/ 471225 w 3405158"/>
              <a:gd name="connsiteY137" fmla="*/ 117806 h 3152717"/>
              <a:gd name="connsiteX138" fmla="*/ 437566 w 3405158"/>
              <a:gd name="connsiteY138" fmla="*/ 89757 h 3152717"/>
              <a:gd name="connsiteX139" fmla="*/ 392687 w 3405158"/>
              <a:gd name="connsiteY139" fmla="*/ 61708 h 3152717"/>
              <a:gd name="connsiteX140" fmla="*/ 370248 w 3405158"/>
              <a:gd name="connsiteY140" fmla="*/ 28049 h 3152717"/>
              <a:gd name="connsiteX141" fmla="*/ 291710 w 3405158"/>
              <a:gd name="connsiteY141" fmla="*/ 0 h 3152717"/>
              <a:gd name="connsiteX142" fmla="*/ 235612 w 3405158"/>
              <a:gd name="connsiteY142" fmla="*/ 5610 h 3152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3405158" h="3152717">
                <a:moveTo>
                  <a:pt x="235612" y="5610"/>
                </a:moveTo>
                <a:lnTo>
                  <a:pt x="157075" y="67318"/>
                </a:lnTo>
                <a:lnTo>
                  <a:pt x="95367" y="56098"/>
                </a:lnTo>
                <a:lnTo>
                  <a:pt x="72928" y="22439"/>
                </a:lnTo>
                <a:lnTo>
                  <a:pt x="39269" y="61708"/>
                </a:lnTo>
                <a:lnTo>
                  <a:pt x="11220" y="61708"/>
                </a:lnTo>
                <a:lnTo>
                  <a:pt x="0" y="106587"/>
                </a:lnTo>
                <a:lnTo>
                  <a:pt x="16829" y="196344"/>
                </a:lnTo>
                <a:lnTo>
                  <a:pt x="190734" y="308540"/>
                </a:lnTo>
                <a:lnTo>
                  <a:pt x="319760" y="426346"/>
                </a:lnTo>
                <a:lnTo>
                  <a:pt x="364638" y="499274"/>
                </a:lnTo>
                <a:lnTo>
                  <a:pt x="420736" y="577811"/>
                </a:lnTo>
                <a:lnTo>
                  <a:pt x="471225" y="566592"/>
                </a:lnTo>
                <a:lnTo>
                  <a:pt x="521713" y="572201"/>
                </a:lnTo>
                <a:lnTo>
                  <a:pt x="594641" y="622690"/>
                </a:lnTo>
                <a:lnTo>
                  <a:pt x="661958" y="667568"/>
                </a:lnTo>
                <a:lnTo>
                  <a:pt x="740496" y="751716"/>
                </a:lnTo>
                <a:lnTo>
                  <a:pt x="819033" y="751716"/>
                </a:lnTo>
                <a:lnTo>
                  <a:pt x="942449" y="802204"/>
                </a:lnTo>
                <a:lnTo>
                  <a:pt x="992937" y="880741"/>
                </a:lnTo>
                <a:lnTo>
                  <a:pt x="1116353" y="976108"/>
                </a:lnTo>
                <a:lnTo>
                  <a:pt x="1088304" y="1037816"/>
                </a:lnTo>
                <a:lnTo>
                  <a:pt x="1088304" y="1071475"/>
                </a:lnTo>
                <a:lnTo>
                  <a:pt x="1161232" y="1194891"/>
                </a:lnTo>
                <a:lnTo>
                  <a:pt x="1166842" y="1301477"/>
                </a:lnTo>
                <a:lnTo>
                  <a:pt x="1161232" y="1368795"/>
                </a:lnTo>
                <a:lnTo>
                  <a:pt x="1166842" y="1525870"/>
                </a:lnTo>
                <a:lnTo>
                  <a:pt x="1161232" y="1576358"/>
                </a:lnTo>
                <a:lnTo>
                  <a:pt x="1245379" y="1643676"/>
                </a:lnTo>
                <a:lnTo>
                  <a:pt x="1363185" y="1705384"/>
                </a:lnTo>
                <a:lnTo>
                  <a:pt x="1402454" y="1699774"/>
                </a:lnTo>
                <a:lnTo>
                  <a:pt x="1447333" y="1789531"/>
                </a:lnTo>
                <a:lnTo>
                  <a:pt x="1391234" y="1834410"/>
                </a:lnTo>
                <a:lnTo>
                  <a:pt x="1396844" y="1924167"/>
                </a:lnTo>
                <a:lnTo>
                  <a:pt x="1363185" y="2019534"/>
                </a:lnTo>
                <a:lnTo>
                  <a:pt x="1312697" y="2030754"/>
                </a:lnTo>
                <a:lnTo>
                  <a:pt x="1217330" y="2008314"/>
                </a:lnTo>
                <a:lnTo>
                  <a:pt x="1178061" y="2019534"/>
                </a:lnTo>
                <a:lnTo>
                  <a:pt x="1172452" y="2249536"/>
                </a:lnTo>
                <a:lnTo>
                  <a:pt x="1121963" y="2333684"/>
                </a:lnTo>
                <a:cubicBezTo>
                  <a:pt x="1129443" y="2369213"/>
                  <a:pt x="1129503" y="2407161"/>
                  <a:pt x="1144402" y="2440270"/>
                </a:cubicBezTo>
                <a:cubicBezTo>
                  <a:pt x="1148315" y="2448965"/>
                  <a:pt x="1172452" y="2445880"/>
                  <a:pt x="1172452" y="2445880"/>
                </a:cubicBezTo>
                <a:lnTo>
                  <a:pt x="1217330" y="2485149"/>
                </a:lnTo>
                <a:lnTo>
                  <a:pt x="1290258" y="2838567"/>
                </a:lnTo>
                <a:lnTo>
                  <a:pt x="1368795" y="2900275"/>
                </a:lnTo>
                <a:lnTo>
                  <a:pt x="1396844" y="3057350"/>
                </a:lnTo>
                <a:lnTo>
                  <a:pt x="1424893" y="3091009"/>
                </a:lnTo>
                <a:lnTo>
                  <a:pt x="1626847" y="3130277"/>
                </a:lnTo>
                <a:cubicBezTo>
                  <a:pt x="1767087" y="3137858"/>
                  <a:pt x="1907138" y="3152717"/>
                  <a:pt x="2047583" y="3152717"/>
                </a:cubicBezTo>
                <a:lnTo>
                  <a:pt x="2260756" y="3062960"/>
                </a:lnTo>
                <a:lnTo>
                  <a:pt x="2316854" y="3046130"/>
                </a:lnTo>
                <a:lnTo>
                  <a:pt x="2356123" y="2928324"/>
                </a:lnTo>
                <a:lnTo>
                  <a:pt x="2462709" y="2855396"/>
                </a:lnTo>
                <a:lnTo>
                  <a:pt x="2574906" y="2771249"/>
                </a:lnTo>
                <a:lnTo>
                  <a:pt x="2692712" y="2788079"/>
                </a:lnTo>
                <a:lnTo>
                  <a:pt x="2748810" y="2855396"/>
                </a:lnTo>
                <a:lnTo>
                  <a:pt x="2776859" y="2905885"/>
                </a:lnTo>
                <a:cubicBezTo>
                  <a:pt x="2823593" y="2900043"/>
                  <a:pt x="2806661" y="2900275"/>
                  <a:pt x="2827347" y="2900275"/>
                </a:cubicBezTo>
                <a:lnTo>
                  <a:pt x="2883445" y="2900275"/>
                </a:lnTo>
                <a:lnTo>
                  <a:pt x="2928324" y="2911495"/>
                </a:lnTo>
                <a:cubicBezTo>
                  <a:pt x="2952633" y="2905885"/>
                  <a:pt x="2978321" y="2904493"/>
                  <a:pt x="3001252" y="2894665"/>
                </a:cubicBezTo>
                <a:cubicBezTo>
                  <a:pt x="3006687" y="2892336"/>
                  <a:pt x="3006861" y="2877836"/>
                  <a:pt x="3006861" y="2877836"/>
                </a:cubicBezTo>
                <a:cubicBezTo>
                  <a:pt x="3018081" y="2847917"/>
                  <a:pt x="3029964" y="2818239"/>
                  <a:pt x="3040520" y="2788079"/>
                </a:cubicBezTo>
                <a:cubicBezTo>
                  <a:pt x="3050618" y="2759228"/>
                  <a:pt x="3039358" y="2772409"/>
                  <a:pt x="3051740" y="2760030"/>
                </a:cubicBezTo>
                <a:cubicBezTo>
                  <a:pt x="3108978" y="2685620"/>
                  <a:pt x="3107838" y="2717771"/>
                  <a:pt x="3107838" y="2681492"/>
                </a:cubicBezTo>
                <a:lnTo>
                  <a:pt x="3163936" y="2546857"/>
                </a:lnTo>
                <a:lnTo>
                  <a:pt x="3091009" y="2513198"/>
                </a:lnTo>
                <a:lnTo>
                  <a:pt x="2956373" y="2513198"/>
                </a:lnTo>
                <a:cubicBezTo>
                  <a:pt x="2898663" y="2438174"/>
                  <a:pt x="2878588" y="2461957"/>
                  <a:pt x="2905885" y="2434660"/>
                </a:cubicBezTo>
                <a:lnTo>
                  <a:pt x="2861006" y="2378562"/>
                </a:lnTo>
                <a:cubicBezTo>
                  <a:pt x="2930481" y="2280140"/>
                  <a:pt x="2889413" y="2283195"/>
                  <a:pt x="2939544" y="2283195"/>
                </a:cubicBezTo>
                <a:lnTo>
                  <a:pt x="3046130" y="2176609"/>
                </a:lnTo>
                <a:lnTo>
                  <a:pt x="3158326" y="2221487"/>
                </a:lnTo>
                <a:lnTo>
                  <a:pt x="3130277" y="2283195"/>
                </a:lnTo>
                <a:lnTo>
                  <a:pt x="3186376" y="2305635"/>
                </a:lnTo>
                <a:cubicBezTo>
                  <a:pt x="3285252" y="2369614"/>
                  <a:pt x="3264808" y="2333478"/>
                  <a:pt x="3287352" y="2378562"/>
                </a:cubicBezTo>
                <a:lnTo>
                  <a:pt x="3337841" y="2350513"/>
                </a:lnTo>
                <a:lnTo>
                  <a:pt x="3405158" y="2137340"/>
                </a:lnTo>
                <a:lnTo>
                  <a:pt x="3365890" y="2058803"/>
                </a:lnTo>
                <a:lnTo>
                  <a:pt x="3276133" y="2053193"/>
                </a:lnTo>
                <a:lnTo>
                  <a:pt x="3248083" y="1935387"/>
                </a:lnTo>
                <a:lnTo>
                  <a:pt x="3175156" y="1873679"/>
                </a:lnTo>
                <a:lnTo>
                  <a:pt x="3163936" y="1761482"/>
                </a:lnTo>
                <a:lnTo>
                  <a:pt x="3130277" y="1767092"/>
                </a:lnTo>
                <a:lnTo>
                  <a:pt x="3091009" y="1739043"/>
                </a:lnTo>
                <a:lnTo>
                  <a:pt x="2973202" y="1722214"/>
                </a:lnTo>
                <a:lnTo>
                  <a:pt x="2804908" y="1548309"/>
                </a:lnTo>
                <a:lnTo>
                  <a:pt x="2788079" y="1492211"/>
                </a:lnTo>
                <a:lnTo>
                  <a:pt x="2664663" y="1419284"/>
                </a:lnTo>
                <a:cubicBezTo>
                  <a:pt x="2658936" y="1327661"/>
                  <a:pt x="2659053" y="1359504"/>
                  <a:pt x="2659053" y="1323917"/>
                </a:cubicBezTo>
                <a:lnTo>
                  <a:pt x="2597345" y="1262209"/>
                </a:lnTo>
                <a:lnTo>
                  <a:pt x="2546856" y="1312697"/>
                </a:lnTo>
                <a:lnTo>
                  <a:pt x="2440270" y="1262209"/>
                </a:lnTo>
                <a:lnTo>
                  <a:pt x="2384172" y="1351966"/>
                </a:lnTo>
                <a:lnTo>
                  <a:pt x="2266366" y="1307087"/>
                </a:lnTo>
                <a:lnTo>
                  <a:pt x="2221487" y="1245379"/>
                </a:lnTo>
                <a:lnTo>
                  <a:pt x="2176609" y="1172452"/>
                </a:lnTo>
                <a:lnTo>
                  <a:pt x="2255146" y="1127573"/>
                </a:lnTo>
                <a:lnTo>
                  <a:pt x="2215877" y="1054646"/>
                </a:lnTo>
                <a:lnTo>
                  <a:pt x="2176609" y="1015377"/>
                </a:lnTo>
                <a:lnTo>
                  <a:pt x="2114901" y="1015377"/>
                </a:lnTo>
                <a:lnTo>
                  <a:pt x="2103681" y="1054646"/>
                </a:lnTo>
                <a:lnTo>
                  <a:pt x="2064412" y="1054646"/>
                </a:lnTo>
                <a:lnTo>
                  <a:pt x="2058802" y="1020987"/>
                </a:lnTo>
                <a:lnTo>
                  <a:pt x="2008314" y="976108"/>
                </a:lnTo>
                <a:lnTo>
                  <a:pt x="1907337" y="976108"/>
                </a:lnTo>
                <a:lnTo>
                  <a:pt x="1851239" y="970498"/>
                </a:lnTo>
                <a:lnTo>
                  <a:pt x="1834410" y="942449"/>
                </a:lnTo>
                <a:lnTo>
                  <a:pt x="1879288" y="847082"/>
                </a:lnTo>
                <a:lnTo>
                  <a:pt x="1907337" y="796594"/>
                </a:lnTo>
                <a:lnTo>
                  <a:pt x="1851239" y="835863"/>
                </a:lnTo>
                <a:lnTo>
                  <a:pt x="1778312" y="796594"/>
                </a:lnTo>
                <a:lnTo>
                  <a:pt x="1733433" y="807814"/>
                </a:lnTo>
                <a:lnTo>
                  <a:pt x="1694164" y="650739"/>
                </a:lnTo>
                <a:lnTo>
                  <a:pt x="1682945" y="639519"/>
                </a:lnTo>
                <a:lnTo>
                  <a:pt x="1666115" y="706837"/>
                </a:lnTo>
                <a:cubicBezTo>
                  <a:pt x="1630611" y="700920"/>
                  <a:pt x="1632456" y="712601"/>
                  <a:pt x="1632456" y="695617"/>
                </a:cubicBezTo>
                <a:lnTo>
                  <a:pt x="1626847" y="572201"/>
                </a:lnTo>
                <a:lnTo>
                  <a:pt x="1621237" y="538543"/>
                </a:lnTo>
                <a:lnTo>
                  <a:pt x="1598798" y="516103"/>
                </a:lnTo>
                <a:lnTo>
                  <a:pt x="1570749" y="538543"/>
                </a:lnTo>
                <a:lnTo>
                  <a:pt x="1509041" y="560982"/>
                </a:lnTo>
                <a:lnTo>
                  <a:pt x="1509041" y="560982"/>
                </a:lnTo>
                <a:cubicBezTo>
                  <a:pt x="1428930" y="509482"/>
                  <a:pt x="1461625" y="510493"/>
                  <a:pt x="1424893" y="510493"/>
                </a:cubicBezTo>
                <a:lnTo>
                  <a:pt x="1323917" y="476835"/>
                </a:lnTo>
                <a:cubicBezTo>
                  <a:pt x="1243660" y="442439"/>
                  <a:pt x="1216897" y="443176"/>
                  <a:pt x="1250989" y="443176"/>
                </a:cubicBezTo>
                <a:lnTo>
                  <a:pt x="1200501" y="375858"/>
                </a:lnTo>
                <a:lnTo>
                  <a:pt x="1138793" y="431956"/>
                </a:lnTo>
                <a:lnTo>
                  <a:pt x="1049036" y="359028"/>
                </a:lnTo>
                <a:lnTo>
                  <a:pt x="1020987" y="387077"/>
                </a:lnTo>
                <a:lnTo>
                  <a:pt x="981718" y="387077"/>
                </a:lnTo>
                <a:lnTo>
                  <a:pt x="875131" y="353419"/>
                </a:lnTo>
                <a:lnTo>
                  <a:pt x="847082" y="308540"/>
                </a:lnTo>
                <a:lnTo>
                  <a:pt x="757325" y="353419"/>
                </a:lnTo>
                <a:lnTo>
                  <a:pt x="633909" y="129026"/>
                </a:lnTo>
                <a:lnTo>
                  <a:pt x="617080" y="117806"/>
                </a:lnTo>
                <a:lnTo>
                  <a:pt x="589031" y="145855"/>
                </a:lnTo>
                <a:lnTo>
                  <a:pt x="471225" y="117806"/>
                </a:lnTo>
                <a:lnTo>
                  <a:pt x="437566" y="89757"/>
                </a:lnTo>
                <a:lnTo>
                  <a:pt x="392687" y="61708"/>
                </a:lnTo>
                <a:lnTo>
                  <a:pt x="370248" y="28049"/>
                </a:lnTo>
                <a:lnTo>
                  <a:pt x="291710" y="0"/>
                </a:lnTo>
                <a:lnTo>
                  <a:pt x="235612" y="5610"/>
                </a:lnTo>
                <a:close/>
              </a:path>
            </a:pathLst>
          </a:cu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Cyrl-C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dirty="0">
                <a:solidFill>
                  <a:schemeClr val="tx1"/>
                </a:solidFill>
              </a:rPr>
              <a:t>         </a:t>
            </a:r>
            <a:r>
              <a:rPr lang="sr-Cyrl-CS" sz="1400" dirty="0">
                <a:solidFill>
                  <a:schemeClr val="tx1"/>
                </a:solidFill>
              </a:rPr>
              <a:t>1912.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29313" y="2857500"/>
            <a:ext cx="517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1000">
                <a:solidFill>
                  <a:srgbClr val="C00000"/>
                </a:solidFill>
                <a:latin typeface="Calibri" pitchFamily="34" charset="0"/>
              </a:rPr>
              <a:t>Пирот</a:t>
            </a:r>
            <a:endParaRPr lang="en-US" sz="10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29250" y="2786063"/>
            <a:ext cx="4270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1000">
                <a:solidFill>
                  <a:srgbClr val="C00000"/>
                </a:solidFill>
                <a:latin typeface="Calibri" pitchFamily="34" charset="0"/>
              </a:rPr>
              <a:t>Ниш</a:t>
            </a:r>
            <a:endParaRPr lang="en-US" sz="10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507038" y="3500438"/>
            <a:ext cx="571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1000">
                <a:solidFill>
                  <a:srgbClr val="C00000"/>
                </a:solidFill>
                <a:latin typeface="Calibri" pitchFamily="34" charset="0"/>
              </a:rPr>
              <a:t>Врање</a:t>
            </a:r>
            <a:endParaRPr lang="en-US" sz="10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929188" y="2786063"/>
            <a:ext cx="6429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1000">
                <a:solidFill>
                  <a:srgbClr val="002060"/>
                </a:solidFill>
                <a:latin typeface="Calibri" pitchFamily="34" charset="0"/>
              </a:rPr>
              <a:t>Топлица</a:t>
            </a:r>
            <a:endParaRPr lang="en-US" sz="100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Слике за презентације\Karta Balkanski r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685800"/>
            <a:ext cx="4800600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85800"/>
            <a:ext cx="7772400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19200" y="6477000"/>
            <a:ext cx="6934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</a:rPr>
              <a:t>Ц</a:t>
            </a:r>
            <a:r>
              <a:rPr lang="sr-Cyrl-RS" sz="2000" b="1" dirty="0" smtClean="0">
                <a:solidFill>
                  <a:schemeClr val="bg1"/>
                </a:solidFill>
              </a:rPr>
              <a:t>ар Николај </a:t>
            </a:r>
            <a:r>
              <a:rPr lang="sr-Latn-RS" sz="2000" b="1" dirty="0" smtClean="0">
                <a:solidFill>
                  <a:schemeClr val="bg1"/>
                </a:solidFill>
              </a:rPr>
              <a:t>II</a:t>
            </a:r>
            <a:r>
              <a:rPr lang="sr-Cyrl-RS" sz="2000" b="1" dirty="0" smtClean="0">
                <a:solidFill>
                  <a:schemeClr val="bg1"/>
                </a:solidFill>
              </a:rPr>
              <a:t> Романов  и регент Александар Карађор</a:t>
            </a:r>
            <a:r>
              <a:rPr lang="sr-Cyrl-RS" b="1" dirty="0" smtClean="0">
                <a:solidFill>
                  <a:schemeClr val="bg1"/>
                </a:solidFill>
              </a:rPr>
              <a:t>ђевић       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Арбитар између Србије и Бугарске – цар Николај </a:t>
            </a:r>
            <a:r>
              <a:rPr lang="sr-Latn-R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II</a:t>
            </a:r>
            <a:r>
              <a:rPr lang="sr-Cyrl-R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Романов</a:t>
            </a:r>
            <a:endParaRPr lang="en-US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105838"/>
            <a:ext cx="4724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r-Cyrl-R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Врх. </a:t>
            </a:r>
            <a:r>
              <a:rPr lang="sr-Cyrl-C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r>
              <a:rPr lang="sr-Cyrl-R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омандант-краљ Петар 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</a:t>
            </a:r>
            <a:r>
              <a:rPr lang="sr-Cyrl-R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Карађорђевић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</a:rPr>
              <a:t>Последице </a:t>
            </a:r>
            <a:r>
              <a:rPr lang="sr-Cyrl-RS" sz="2800" b="1" dirty="0">
                <a:solidFill>
                  <a:srgbClr val="FFFF00"/>
                </a:solidFill>
              </a:rPr>
              <a:t>Б</a:t>
            </a:r>
            <a:r>
              <a:rPr lang="sr-Cyrl-RS" sz="2800" b="1" dirty="0" smtClean="0">
                <a:solidFill>
                  <a:srgbClr val="FFFF00"/>
                </a:solidFill>
              </a:rPr>
              <a:t>алканских </a:t>
            </a:r>
            <a:r>
              <a:rPr lang="sr-Cyrl-RS" sz="2800" b="1" dirty="0" smtClean="0">
                <a:solidFill>
                  <a:srgbClr val="FFFF00"/>
                </a:solidFill>
              </a:rPr>
              <a:t>ратова: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2192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Завршено ослобођење балканских народа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1336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Укинут феудализам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7432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Одлука А-У да Србију треба војно поразити и онемогућити као независну државу </a:t>
            </a:r>
            <a:r>
              <a:rPr lang="sr-Cyrl-RS" sz="2800" dirty="0" smtClean="0">
                <a:solidFill>
                  <a:schemeClr val="bg1"/>
                </a:solidFill>
              </a:rPr>
              <a:t>( због страха од националних превирања у БиХ и Војводини...)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4196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Обновљено српско-бугарско непријатељство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0292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Порасло самопуздање Србије и увереност да може успешно извршити мисију ослобођења и уједињења српства.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d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22098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 smtClean="0"/>
              <a:t>Хвала на пажњи!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727555" y="3962399"/>
            <a:ext cx="76889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Душица Максимовић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Начелник штаба Врховне команде српске војске -Радомир Путник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5" descr="http://www.nspm.rs/images/stories/1-marko/2013-jan/Radomir-Putn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447800"/>
            <a:ext cx="1752601" cy="2209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162800" y="3810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Путник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6400800" cy="51706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tx1"/>
                </a:solidFill>
              </a:rPr>
              <a:t>Заједно са Живојином Мишићем припремио све ратне планове за Балканске ратове и за Први светски рат. У периоду од 1912. до 1916. године био је начелник Врховне команде. Заслужан је ,поред краља Милана, за стварање модерне српске војске.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Све српске победе у том периоду убрајају се у посебне заслуге војводе Радомира Путника, који је стајао на челу главног штаба. Војвода је војне операције и планове износио и бранио пред Српском владом. Својом личношћу, чином и положајем био је морално одговоран пред свим потчињеним старешинама за сваки став и наредбу Врховне команде.</a:t>
            </a:r>
            <a:r>
              <a:rPr lang="ru-RU" sz="2200" b="1" dirty="0" smtClean="0"/>
              <a:t>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Кумановске битке , постао је први српски војвода.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znanje.org/i/i26/06iv04/06iv0414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267200"/>
            <a:ext cx="1828800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litikin-zabavnik.rs/pz/sites/default/files/3165/mitraljskognez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0"/>
            <a:ext cx="4495799" cy="3505199"/>
          </a:xfrm>
          <a:prstGeom prst="rect">
            <a:avLst/>
          </a:prstGeom>
          <a:noFill/>
        </p:spPr>
      </p:pic>
      <p:pic>
        <p:nvPicPr>
          <p:cNvPr id="3" name="Picture 4" descr="http://srbin.info/wp-content/uploads/2012/10/1kumanovo19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447800"/>
            <a:ext cx="4572000" cy="3429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105400"/>
            <a:ext cx="91440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22-24.10.</a:t>
            </a:r>
            <a:r>
              <a:rPr lang="sr-Cyrl-R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1912.Кумановска битка</a:t>
            </a:r>
            <a:r>
              <a:rPr lang="ru-RU" sz="2400" dirty="0" smtClean="0"/>
              <a:t>, кључна у Првом балканском рату</a:t>
            </a:r>
            <a:endParaRPr lang="sr-Latn-RS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sr-Cyrl-R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Србијанска </a:t>
            </a:r>
            <a:r>
              <a:rPr lang="sr-Latn-R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</a:t>
            </a:r>
            <a:r>
              <a:rPr lang="sr-Cyrl-R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армија под командом регента Александра и Путника пообеђује главну турску</a:t>
            </a:r>
            <a:r>
              <a:rPr lang="ru-RU" sz="2400" dirty="0" smtClean="0"/>
              <a:t> </a:t>
            </a:r>
            <a:r>
              <a:rPr lang="ru-RU" sz="2400" b="1" dirty="0" smtClean="0"/>
              <a:t>Вардарску армију Зеки паше</a:t>
            </a:r>
            <a:r>
              <a:rPr lang="sr-Cyrl-R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R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потискује до Битоља. Радомир Путник награђен  чином војводе.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Први балкански рат 1912/1913. </a:t>
            </a:r>
            <a:endParaRPr lang="en-US" sz="4000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85800"/>
            <a:ext cx="91440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Почео 8.10.1912. нападом Црне Горе на Турке у Рашкој области 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( Санџак).10 дана касније у рат улазе Србија, Бугарска и Грчка.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3"/>
    <p:sndAc>
      <p:stSnd>
        <p:snd r:embed="rId3" name="explod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vie1-1.xx.fbcdn.net/v/t1.0-9/14670808_817851491650611_567628596504048555_n.jpg?oh=561f8d4a74a3d0b297eaa57011ee221f&amp;oe=58923B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7205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05400" y="152400"/>
            <a:ext cx="4038600" cy="65248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/>
              <a:t>Један занимљив догађај везан је за ову битку. Наиме Ахмет Адемовић био је награђен Карађорђевом звездом са мачевима јер се ушуњао у позадину турске војске и по слуху им у току битке одсвирао знак за повлачење. Збуњена турска војска креће у повлачење након чега је Ахмет свирао српској војсци знак за јуриш. Након сазнања 23. октобра увече да је Приштина пала у руке Срба, морал Турске војске додатно опада па долази и до дезертерства. Српска војска односи ову велику победу 24. октобра и пут за Скопље био је отворен.</a:t>
            </a:r>
            <a:endParaRPr lang="en-US" sz="2200" dirty="0"/>
          </a:p>
        </p:txBody>
      </p:sp>
    </p:spTree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492443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sr-Cyrl-RS" sz="2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Трупе генерала Божидара Јанковића ослободиле Косово.</a:t>
            </a:r>
            <a:endParaRPr lang="en-US" sz="2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62001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R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Црногорци књаза Николе ослобађају Санџак, заједно са србијанском  војском ослобађају  Албанију, заузимају Скадар, Драч и Љеш.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86000"/>
            <a:ext cx="9144000" cy="892552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sr-Cyrl-RS" sz="2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16-18.11.1912.</a:t>
            </a:r>
            <a:r>
              <a:rPr lang="sr-Cyrl-RS" sz="26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битка</a:t>
            </a:r>
            <a:r>
              <a:rPr lang="sr-Cyrl-RS" sz="2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код Битоља-Срби ослободили Вардарску Македонију</a:t>
            </a:r>
            <a:endParaRPr lang="en-US" sz="2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276600"/>
            <a:ext cx="8839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RS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30.05.1913.Миром у Лондону завршен </a:t>
            </a:r>
            <a:r>
              <a:rPr lang="sr-Latn-RS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r>
              <a:rPr lang="sr-Cyrl-RS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балкански рат</a:t>
            </a:r>
            <a:r>
              <a:rPr lang="sr-Cyrl-R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тако што свака чланица задржава освојено ,осим Албаније( Скадра, Драча и Љеша )= </a:t>
            </a:r>
            <a:r>
              <a:rPr lang="sr-Cyrl-RS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Албанија независна.</a:t>
            </a:r>
            <a:endParaRPr lang="en-US" sz="2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724400"/>
            <a:ext cx="9144000" cy="193899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Србија тражи арбитражу Николаја </a:t>
            </a:r>
            <a:r>
              <a:rPr lang="sr-Latn-RS" sz="2400" dirty="0" smtClean="0"/>
              <a:t>II </a:t>
            </a:r>
            <a:r>
              <a:rPr lang="sr-Cyrl-RS" sz="2400" dirty="0" smtClean="0"/>
              <a:t>з</a:t>
            </a:r>
            <a:r>
              <a:rPr lang="sr-Latn-RS" sz="2400" dirty="0" smtClean="0"/>
              <a:t>a</a:t>
            </a:r>
            <a:r>
              <a:rPr lang="sr-Cyrl-RS" sz="2400" dirty="0" smtClean="0"/>
              <a:t> успостављање директне границе са Грчком као излаз на море  и  надокнаду за Драч и Љеш,и да задржи целу Вардарску Македонију. Подстакнута од стране А-У Бугарска одличује да  избегне арбитражу и питање Македоније реши ратом.</a:t>
            </a:r>
            <a:endParaRPr lang="en-US" sz="2400" dirty="0"/>
          </a:p>
        </p:txBody>
      </p:sp>
    </p:spTree>
  </p:cSld>
  <p:clrMapOvr>
    <a:masterClrMapping/>
  </p:clrMapOvr>
  <p:transition>
    <p:pull dir="d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vie1-1.xx.fbcdn.net/v/t1.0-9/13076656_1561654117468851_832564446734225753_n.jpg?oh=40ed1b1e55d5da7dabd2601b9c78c7e2&amp;oe=57CB22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28674"/>
            <a:ext cx="9144000" cy="60293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Српска војска ослободила Скопље у Првом балканском рату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d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slobodanjovanovic.org/wp-content/uploads/2012/10/Bitolj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724400" cy="2971800"/>
          </a:xfrm>
          <a:prstGeom prst="rect">
            <a:avLst/>
          </a:prstGeom>
          <a:noFill/>
        </p:spPr>
      </p:pic>
      <p:pic>
        <p:nvPicPr>
          <p:cNvPr id="17414" name="Picture 6" descr="http://www.srpskilist.net/images/cernov/cernov_2_smot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0"/>
            <a:ext cx="4419600" cy="2971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29200" y="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chemeClr val="bg1"/>
                </a:solidFill>
              </a:rPr>
              <a:t>Смотра војске -регент Александар уочи битке</a:t>
            </a:r>
            <a:endParaRPr lang="sr-Latn-RS" sz="2000" b="1" dirty="0" smtClean="0">
              <a:solidFill>
                <a:schemeClr val="bg1"/>
              </a:solidFill>
            </a:endParaRPr>
          </a:p>
          <a:p>
            <a:pPr algn="ctr"/>
            <a:r>
              <a:rPr lang="sr-Cyrl-CS" sz="2000" b="1" dirty="0" smtClean="0">
                <a:solidFill>
                  <a:schemeClr val="bg1"/>
                </a:solidFill>
              </a:rPr>
              <a:t>к</a:t>
            </a:r>
            <a:r>
              <a:rPr lang="sr-Cyrl-RS" sz="2000" b="1" dirty="0" smtClean="0">
                <a:solidFill>
                  <a:schemeClr val="bg1"/>
                </a:solidFill>
              </a:rPr>
              <a:t>од Битоља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7416" name="Picture 8" descr="http://2.bp.blogspot.com/_Tl990p5vJtQ/SwLjY-iGMsI/AAAAAAAAAWA/E0zQWPWNOoA/s1600/1912+srpska+vojska+u+Bitolju+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047999"/>
            <a:ext cx="5105400" cy="3810001"/>
          </a:xfrm>
          <a:prstGeom prst="rect">
            <a:avLst/>
          </a:prstGeom>
          <a:noFill/>
        </p:spPr>
      </p:pic>
      <p:pic>
        <p:nvPicPr>
          <p:cNvPr id="5122" name="Picture 2" descr="http://www.velika.me/files/Image/pisci_1/kart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895600"/>
            <a:ext cx="3657600" cy="3962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654</Words>
  <Application>Microsoft Office PowerPoint</Application>
  <PresentationFormat>On-screen Show (4:3)</PresentationFormat>
  <Paragraphs>62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94</cp:revision>
  <dcterms:created xsi:type="dcterms:W3CDTF">2006-08-16T00:00:00Z</dcterms:created>
  <dcterms:modified xsi:type="dcterms:W3CDTF">2019-05-22T17:03:04Z</dcterms:modified>
</cp:coreProperties>
</file>